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72" r:id="rId4"/>
    <p:sldId id="273" r:id="rId5"/>
    <p:sldId id="274" r:id="rId6"/>
    <p:sldId id="276" r:id="rId7"/>
    <p:sldId id="277" r:id="rId8"/>
    <p:sldId id="278" r:id="rId9"/>
    <p:sldId id="279" r:id="rId10"/>
    <p:sldId id="28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5F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9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8A5F-7B0A-40D6-8941-67B0D64AD505}" type="slidenum">
              <a:rPr lang="en-ZA" smtClean="0"/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4E5C9A-A474-4CD3-846A-93A98441E75B}" type="datetimeFigureOut">
              <a:rPr lang="en-ZA" smtClean="0"/>
            </a:fld>
            <a:endParaRPr lang="en-Z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488A5F-7B0A-40D6-8941-67B0D64AD505}" type="slidenum">
              <a:rPr lang="en-ZA" smtClean="0"/>
            </a:fld>
            <a:endParaRPr lang="en-Z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9285" y="1052195"/>
            <a:ext cx="7884795" cy="5267960"/>
          </a:xfrm>
        </p:spPr>
        <p:txBody>
          <a:bodyPr>
            <a:noAutofit/>
          </a:bodyPr>
          <a:lstStyle/>
          <a:p>
            <a:pPr algn="ctr"/>
            <a:r>
              <a:rPr lang="en-US" altLang="en-ZA" sz="10000" dirty="0" smtClean="0">
                <a:solidFill>
                  <a:schemeClr val="tx1">
                    <a:lumMod val="85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LIVING</a:t>
            </a:r>
            <a:br>
              <a:rPr lang="en-US" altLang="en-ZA" sz="9000" dirty="0" smtClean="0">
                <a:solidFill>
                  <a:schemeClr val="tx1">
                    <a:lumMod val="65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</a:br>
            <a:r>
              <a:rPr lang="en-US" altLang="en-ZA" sz="9000" dirty="0" smtClean="0">
                <a:solidFill>
                  <a:schemeClr val="tx1">
                    <a:lumMod val="65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ON THE</a:t>
            </a:r>
            <a:br>
              <a:rPr lang="en-US" altLang="en-ZA" sz="9000" dirty="0" smtClean="0">
                <a:solidFill>
                  <a:schemeClr val="tx1">
                    <a:lumMod val="65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</a:br>
            <a:r>
              <a:rPr lang="en-US" altLang="en-ZA" sz="9000" dirty="0" smtClean="0">
                <a:solidFill>
                  <a:schemeClr val="tx1">
                    <a:lumMod val="65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FOUNDATION</a:t>
            </a:r>
            <a:br>
              <a:rPr lang="en-US" altLang="en-ZA" sz="9000" dirty="0" smtClean="0">
                <a:solidFill>
                  <a:schemeClr val="tx1">
                    <a:lumMod val="65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</a:br>
            <a:r>
              <a:rPr lang="en-US" altLang="en-ZA" sz="9000" dirty="0" smtClean="0">
                <a:solidFill>
                  <a:schemeClr val="tx1">
                    <a:lumMod val="65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JESUS CHRIST</a:t>
            </a:r>
            <a:endParaRPr lang="en-US" altLang="en-ZA" sz="9000" dirty="0" smtClean="0">
              <a:solidFill>
                <a:schemeClr val="tx1">
                  <a:lumMod val="65000"/>
                </a:schemeClr>
              </a:solidFill>
              <a:latin typeface="Baskerville Old Face" panose="02020602080505020303" pitchFamily="18" charset="0"/>
              <a:ea typeface="Batang" panose="02030600000101010101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855" y="908685"/>
            <a:ext cx="8924290" cy="96329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ZA" sz="50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LIFE WITHOUT THIS FOUNDATION</a:t>
            </a:r>
            <a:endParaRPr lang="en-US" altLang="en-ZA" sz="5000" dirty="0" smtClean="0">
              <a:solidFill>
                <a:schemeClr val="bg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Batang" panose="02030600000101010101" pitchFamily="18" charset="-127"/>
            </a:endParaRPr>
          </a:p>
        </p:txBody>
      </p:sp>
      <p:pic>
        <p:nvPicPr>
          <p:cNvPr id="3" name="Picture 2" descr="Burde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348865"/>
            <a:ext cx="4575175" cy="351599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4706620" y="2204720"/>
            <a:ext cx="4327525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000" b="1">
                <a:solidFill>
                  <a:schemeClr val="bg1">
                    <a:lumMod val="85000"/>
                    <a:lumOff val="15000"/>
                  </a:schemeClr>
                </a:solidFill>
              </a:rPr>
              <a:t>BORN INTO DEATH</a:t>
            </a:r>
            <a:endParaRPr lang="en-US" sz="2000" b="1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</a:rPr>
              <a:t>PRIDE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</a:rPr>
              <a:t>SELFISHNESS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  <a:sym typeface="+mn-ea"/>
              </a:rPr>
              <a:t>FLESHLY DESIRES &amp; PASSIONS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  <a:sym typeface="+mn-ea"/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  <a:sym typeface="+mn-ea"/>
              </a:rPr>
              <a:t>ADDICTION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  <a:sym typeface="+mn-ea"/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  <a:sym typeface="+mn-ea"/>
              </a:rPr>
              <a:t>BROKENESS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  <a:sym typeface="+mn-ea"/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  <a:sym typeface="+mn-ea"/>
              </a:rPr>
              <a:t>HURT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  <a:sym typeface="+mn-ea"/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  <a:sym typeface="+mn-ea"/>
              </a:rPr>
              <a:t>SHAME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</a:rPr>
              <a:t>LONELINESS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</a:rPr>
              <a:t>FEAR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  <a:sym typeface="+mn-ea"/>
              </a:rPr>
              <a:t>NO PURPOSE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</a:rPr>
              <a:t>NO HOPE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000">
                <a:solidFill>
                  <a:schemeClr val="bg1">
                    <a:lumMod val="85000"/>
                    <a:lumOff val="15000"/>
                  </a:schemeClr>
                </a:solidFill>
              </a:rPr>
              <a:t>NO ETERNAL HOME</a:t>
            </a:r>
            <a:endParaRPr lang="en-US" sz="200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08685"/>
            <a:ext cx="9117965" cy="963295"/>
          </a:xfrm>
        </p:spPr>
        <p:txBody>
          <a:bodyPr>
            <a:normAutofit/>
          </a:bodyPr>
          <a:lstStyle/>
          <a:p>
            <a:pPr algn="ctr"/>
            <a:r>
              <a:rPr lang="en-US" altLang="en-ZA" sz="5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ACCESING THIS FOUNDATION</a:t>
            </a:r>
            <a:endParaRPr lang="en-US" altLang="en-ZA" sz="5000" dirty="0" smtClean="0">
              <a:solidFill>
                <a:schemeClr val="bg2">
                  <a:lumMod val="20000"/>
                  <a:lumOff val="80000"/>
                </a:schemeClr>
              </a:solidFill>
              <a:latin typeface="Baskerville Old Face" panose="02020602080505020303" pitchFamily="18" charset="0"/>
              <a:ea typeface="Batang" panose="02030600000101010101" pitchFamily="18" charset="-127"/>
            </a:endParaRPr>
          </a:p>
        </p:txBody>
      </p:sp>
      <p:pic>
        <p:nvPicPr>
          <p:cNvPr id="3" name="Picture 2" descr="man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79400" y="2420620"/>
            <a:ext cx="2042795" cy="3064510"/>
          </a:xfrm>
          <a:prstGeom prst="rect">
            <a:avLst/>
          </a:prstGeom>
        </p:spPr>
      </p:pic>
      <p:pic>
        <p:nvPicPr>
          <p:cNvPr id="4" name="Picture 3" descr="found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395" y="2420620"/>
            <a:ext cx="4122420" cy="306451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5885815" y="2348865"/>
            <a:ext cx="432752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000" b="1">
                <a:solidFill>
                  <a:schemeClr val="tx1"/>
                </a:solidFill>
              </a:rPr>
              <a:t>BORN OF THE SPIRIT</a:t>
            </a:r>
            <a:endParaRPr lang="en-US" sz="2000" b="1">
              <a:solidFill>
                <a:schemeClr val="tx1"/>
              </a:solidFill>
            </a:endParaRPr>
          </a:p>
          <a:p>
            <a:pPr lvl="1"/>
            <a:r>
              <a:rPr lang="en-US" sz="2000">
                <a:solidFill>
                  <a:schemeClr val="tx1"/>
                </a:solidFill>
              </a:rPr>
              <a:t>HUMILITY</a:t>
            </a:r>
            <a:endParaRPr lang="en-US" sz="2000">
              <a:solidFill>
                <a:schemeClr val="tx1"/>
              </a:solidFill>
            </a:endParaRPr>
          </a:p>
          <a:p>
            <a:pPr lvl="1"/>
            <a:r>
              <a:rPr lang="en-US" sz="2000">
                <a:solidFill>
                  <a:schemeClr val="tx1"/>
                </a:solidFill>
                <a:sym typeface="+mn-ea"/>
              </a:rPr>
              <a:t>FORGIVENESS</a:t>
            </a:r>
            <a:endParaRPr lang="en-US" sz="2000">
              <a:solidFill>
                <a:schemeClr val="tx1"/>
              </a:solidFill>
              <a:sym typeface="+mn-ea"/>
            </a:endParaRPr>
          </a:p>
          <a:p>
            <a:pPr lvl="1"/>
            <a:r>
              <a:rPr lang="en-US" sz="2000">
                <a:solidFill>
                  <a:schemeClr val="tx1"/>
                </a:solidFill>
                <a:sym typeface="+mn-ea"/>
              </a:rPr>
              <a:t>LIFE</a:t>
            </a:r>
            <a:endParaRPr lang="en-US" sz="2000">
              <a:solidFill>
                <a:schemeClr val="tx1"/>
              </a:solidFill>
              <a:sym typeface="+mn-ea"/>
            </a:endParaRPr>
          </a:p>
          <a:p>
            <a:pPr lvl="1"/>
            <a:r>
              <a:rPr lang="en-US" sz="2000">
                <a:solidFill>
                  <a:schemeClr val="tx1"/>
                </a:solidFill>
                <a:sym typeface="+mn-ea"/>
              </a:rPr>
              <a:t>FREEDOM</a:t>
            </a:r>
            <a:endParaRPr lang="en-US" sz="2000">
              <a:solidFill>
                <a:schemeClr val="tx1"/>
              </a:solidFill>
              <a:sym typeface="+mn-ea"/>
            </a:endParaRPr>
          </a:p>
          <a:p>
            <a:pPr lvl="1"/>
            <a:r>
              <a:rPr lang="en-US" sz="2000">
                <a:solidFill>
                  <a:schemeClr val="tx1"/>
                </a:solidFill>
                <a:sym typeface="+mn-ea"/>
              </a:rPr>
              <a:t>PURPOSE</a:t>
            </a:r>
            <a:endParaRPr lang="en-US" sz="2000">
              <a:solidFill>
                <a:schemeClr val="tx1"/>
              </a:solidFill>
            </a:endParaRPr>
          </a:p>
          <a:p>
            <a:pPr lvl="1"/>
            <a:r>
              <a:rPr lang="en-US" sz="2000">
                <a:solidFill>
                  <a:schemeClr val="tx1"/>
                </a:solidFill>
              </a:rPr>
              <a:t>HOPE</a:t>
            </a:r>
            <a:endParaRPr lang="en-US" sz="2000">
              <a:solidFill>
                <a:schemeClr val="tx1"/>
              </a:solidFill>
            </a:endParaRPr>
          </a:p>
          <a:p>
            <a:pPr lvl="1"/>
            <a:r>
              <a:rPr lang="en-US" sz="2000">
                <a:solidFill>
                  <a:schemeClr val="tx1"/>
                </a:solidFill>
              </a:rPr>
              <a:t>ETERNAL HOME</a:t>
            </a:r>
            <a:endParaRPr 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7215"/>
            <a:ext cx="1776730" cy="24771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415" y="836295"/>
            <a:ext cx="8852535" cy="96329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ZA" sz="5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LIVING LIFE ON THIS FOUNDATION</a:t>
            </a:r>
            <a:endParaRPr lang="en-US" altLang="en-ZA" sz="5000" dirty="0" smtClean="0">
              <a:solidFill>
                <a:schemeClr val="bg2">
                  <a:lumMod val="20000"/>
                  <a:lumOff val="80000"/>
                </a:schemeClr>
              </a:solidFill>
              <a:latin typeface="Baskerville Old Face" panose="02020602080505020303" pitchFamily="18" charset="0"/>
              <a:ea typeface="Batang" panose="02030600000101010101" pitchFamily="18" charset="-127"/>
            </a:endParaRPr>
          </a:p>
        </p:txBody>
      </p:sp>
      <p:pic>
        <p:nvPicPr>
          <p:cNvPr id="3" name="Picture 2" descr="w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62575"/>
            <a:ext cx="9144000" cy="149542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739265" y="3117215"/>
            <a:ext cx="7404735" cy="22453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pPr lvl="0"/>
            <a:r>
              <a:rPr lang="en-US" sz="2000" b="1">
                <a:solidFill>
                  <a:schemeClr val="accent2">
                    <a:lumMod val="75000"/>
                  </a:schemeClr>
                </a:solidFill>
              </a:rPr>
              <a:t>PRINCIPLES OF THE DOCTRINE OF CHRIST - Heb 6:1</a:t>
            </a:r>
            <a:endParaRPr lang="en-US" sz="2000" b="1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REPENTANCE FROM DEAD WORKS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FAITH TOWARDS GOD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TEACHING OF BAPTISMS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LAYING ON OF HANDS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RESSURECTION OF THE DEAD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ETERNAL JUDGEMENTS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7215"/>
            <a:ext cx="1776730" cy="24771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415" y="836295"/>
            <a:ext cx="8852535" cy="963295"/>
          </a:xfrm>
        </p:spPr>
        <p:txBody>
          <a:bodyPr>
            <a:normAutofit/>
          </a:bodyPr>
          <a:lstStyle/>
          <a:p>
            <a:pPr algn="ctr"/>
            <a:r>
              <a:rPr lang="en-US" altLang="en-ZA" sz="5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REPENTANCE FROM DEAD WORKS</a:t>
            </a:r>
            <a:endParaRPr lang="en-US" altLang="en-ZA" sz="5000" dirty="0" smtClean="0">
              <a:solidFill>
                <a:schemeClr val="bg2">
                  <a:lumMod val="20000"/>
                  <a:lumOff val="80000"/>
                </a:schemeClr>
              </a:solidFill>
              <a:latin typeface="Baskerville Old Face" panose="02020602080505020303" pitchFamily="18" charset="0"/>
              <a:ea typeface="Batang" panose="02030600000101010101" pitchFamily="18" charset="-127"/>
            </a:endParaRPr>
          </a:p>
        </p:txBody>
      </p:sp>
      <p:pic>
        <p:nvPicPr>
          <p:cNvPr id="3" name="Picture 2" descr="w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62575"/>
            <a:ext cx="9144000" cy="149542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739265" y="3117215"/>
            <a:ext cx="7404735" cy="22453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FREEDOM FROM OLD COVENANT LAW - Rom 3:19-31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FREEDOM FROM THE YOKE OF BONDAGE - Gal 5:1-6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FREEDOM FROM SELF JUSTIFICATION </a:t>
            </a:r>
            <a:r>
              <a:rPr lang="en-US" sz="2000" b="1">
                <a:solidFill>
                  <a:schemeClr val="accent2">
                    <a:lumMod val="75000"/>
                  </a:schemeClr>
                </a:solidFill>
                <a:sym typeface="+mn-ea"/>
              </a:rPr>
              <a:t>- </a:t>
            </a: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Gal 2:16-17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FREEDOM TO SERVE GOD - Heb 9:14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RIGHTEOUSNESS AS A FREE GIFT - Rom 4:1-5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lvl="1" indent="0">
              <a:buFont typeface="Arial" panose="020B0604020202020204" pitchFamily="34" charset="0"/>
              <a:buNone/>
            </a:pPr>
            <a:endParaRPr lang="en-US" sz="1000">
              <a:solidFill>
                <a:schemeClr val="accent2">
                  <a:lumMod val="75000"/>
                </a:schemeClr>
              </a:solidFill>
            </a:endParaRPr>
          </a:p>
          <a:p>
            <a:pPr lvl="1" indent="0" algn="ctr">
              <a:buFont typeface="Arial" panose="020B0604020202020204" pitchFamily="34" charset="0"/>
              <a:buNone/>
            </a:pPr>
            <a:r>
              <a:rPr lang="en-US" sz="3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ENABLES FAITH TOWARD GOD</a:t>
            </a:r>
            <a:endParaRPr lang="en-US" sz="3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496570" y="2116455"/>
            <a:ext cx="82689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>
                <a:solidFill>
                  <a:schemeClr val="accent1">
                    <a:lumMod val="60000"/>
                    <a:lumOff val="40000"/>
                  </a:schemeClr>
                </a:solidFill>
              </a:rPr>
              <a:t>TURNING AWAY FROM ALL WORKS OF SELF JUSTIFICATION THAT I TRUST WILL LEAD TO GOD’S ACCEPTANCE AND HIS RIGHTEOUSNESS</a:t>
            </a:r>
            <a:endParaRPr lang="en-US" b="1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/>
          <p:nvPr/>
        </p:nvSpPr>
        <p:spPr>
          <a:xfrm>
            <a:off x="1259205" y="3117215"/>
            <a:ext cx="7884795" cy="229171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LEADS TO RIGHTEOUSNESS - Rom 4:1-5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LEADS TO GRACE - Rom 5:2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LEADS TO SALVATION - Eph 2:8-9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LEADS TO GOOD WORKS - Jam 2:17-26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PLEASES GOD - Heb 11:6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  <a:p>
            <a:pPr lvl="1" indent="0">
              <a:buFont typeface="Arial" panose="020B0604020202020204" pitchFamily="34" charset="0"/>
              <a:buNone/>
            </a:pPr>
            <a:endParaRPr lang="en-US" sz="1500">
              <a:solidFill>
                <a:schemeClr val="accent2">
                  <a:lumMod val="75000"/>
                </a:schemeClr>
              </a:solidFill>
            </a:endParaRPr>
          </a:p>
          <a:p>
            <a:pPr lvl="1" indent="0" algn="ctr">
              <a:buFont typeface="Arial" panose="020B0604020202020204" pitchFamily="34" charset="0"/>
              <a:buNone/>
            </a:pPr>
            <a:r>
              <a:rPr lang="en-US" sz="28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LEADS ME TO GOD’S RIGHTEOUSNESS</a:t>
            </a:r>
            <a:endParaRPr lang="en-US" sz="28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Picture 3" descr="ma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7215"/>
            <a:ext cx="1776730" cy="24771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415" y="836295"/>
            <a:ext cx="8852535" cy="963295"/>
          </a:xfrm>
        </p:spPr>
        <p:txBody>
          <a:bodyPr>
            <a:normAutofit/>
          </a:bodyPr>
          <a:lstStyle/>
          <a:p>
            <a:pPr algn="ctr"/>
            <a:r>
              <a:rPr lang="en-US" altLang="en-ZA" sz="5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FAITH TOWARDS GOD</a:t>
            </a:r>
            <a:endParaRPr lang="en-US" altLang="en-ZA" sz="5000" dirty="0" smtClean="0">
              <a:solidFill>
                <a:schemeClr val="bg2">
                  <a:lumMod val="20000"/>
                  <a:lumOff val="80000"/>
                </a:schemeClr>
              </a:solidFill>
              <a:latin typeface="Baskerville Old Face" panose="02020602080505020303" pitchFamily="18" charset="0"/>
              <a:ea typeface="Batang" panose="02030600000101010101" pitchFamily="18" charset="-127"/>
            </a:endParaRPr>
          </a:p>
        </p:txBody>
      </p:sp>
      <p:pic>
        <p:nvPicPr>
          <p:cNvPr id="3" name="Picture 2" descr="w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62575"/>
            <a:ext cx="9144000" cy="149542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496570" y="2116455"/>
            <a:ext cx="82689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>
                <a:solidFill>
                  <a:schemeClr val="accent1">
                    <a:lumMod val="60000"/>
                    <a:lumOff val="40000"/>
                  </a:schemeClr>
                </a:solidFill>
              </a:rPr>
              <a:t>TRUSTING ONLY IN CHRIST FOR JUSTIFICATION WHICH LEADS TO HIS ACCEPTANCE AND RIGHTEOUSNESS</a:t>
            </a:r>
            <a:endParaRPr lang="en-US" b="1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7215"/>
            <a:ext cx="1776730" cy="24771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415" y="836295"/>
            <a:ext cx="8852535" cy="963295"/>
          </a:xfrm>
        </p:spPr>
        <p:txBody>
          <a:bodyPr>
            <a:normAutofit/>
          </a:bodyPr>
          <a:lstStyle/>
          <a:p>
            <a:pPr algn="ctr"/>
            <a:r>
              <a:rPr lang="en-US" altLang="en-ZA" sz="5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BAPTISM INTO CHRIST</a:t>
            </a:r>
            <a:endParaRPr lang="en-US" altLang="en-ZA" sz="5000" dirty="0" smtClean="0">
              <a:solidFill>
                <a:schemeClr val="bg2">
                  <a:lumMod val="20000"/>
                  <a:lumOff val="80000"/>
                </a:schemeClr>
              </a:solidFill>
              <a:latin typeface="Baskerville Old Face" panose="02020602080505020303" pitchFamily="18" charset="0"/>
              <a:ea typeface="Batang" panose="02030600000101010101" pitchFamily="18" charset="-127"/>
            </a:endParaRPr>
          </a:p>
        </p:txBody>
      </p:sp>
      <p:pic>
        <p:nvPicPr>
          <p:cNvPr id="3" name="Picture 2" descr="w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62575"/>
            <a:ext cx="9144000" cy="149542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479550" y="3117215"/>
            <a:ext cx="7664450" cy="22453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CRUCIFIES AND BURIES THE OLD CREATURE - Rom 6:3-5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MAKES ME TO BE A NEW CREATURE - 2 Cor 5:17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ACCESS TO ALL SPIRITUAL BLESSINGS - Eph 1:3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MAKES US VICTORIOUS - 1 Cor 15:57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MAKES ME COMPLETE - Col 2:9-10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000">
              <a:solidFill>
                <a:schemeClr val="accent2">
                  <a:lumMod val="75000"/>
                </a:schemeClr>
              </a:solidFill>
            </a:endParaRPr>
          </a:p>
          <a:p>
            <a:pPr marL="914400" lvl="1" indent="-457200" algn="ctr">
              <a:buFont typeface="Arial" panose="020B0604020202020204" pitchFamily="34" charset="0"/>
              <a:buNone/>
            </a:pPr>
            <a:r>
              <a:rPr lang="en-US" sz="3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SECURES MY SALVATION</a:t>
            </a:r>
            <a:endParaRPr lang="en-US" sz="3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496570" y="2116455"/>
            <a:ext cx="82689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>
                <a:solidFill>
                  <a:schemeClr val="accent1">
                    <a:lumMod val="60000"/>
                    <a:lumOff val="40000"/>
                  </a:schemeClr>
                </a:solidFill>
              </a:rPr>
              <a:t>CLOTHED IN HIS RIGHTEOUSNESS I FIND ACCEPTANCE, SECURITY, IDENTITY AND EVERY SPIRITUAL BLESSING</a:t>
            </a:r>
            <a:endParaRPr lang="en-US" b="1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7215"/>
            <a:ext cx="1776730" cy="25279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415" y="836295"/>
            <a:ext cx="8852535" cy="963295"/>
          </a:xfrm>
        </p:spPr>
        <p:txBody>
          <a:bodyPr>
            <a:normAutofit/>
          </a:bodyPr>
          <a:lstStyle/>
          <a:p>
            <a:pPr algn="ctr"/>
            <a:r>
              <a:rPr lang="en-US" altLang="en-ZA" sz="5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BAPTISM INTO WATER</a:t>
            </a:r>
            <a:endParaRPr lang="en-US" altLang="en-ZA" sz="5000" dirty="0" smtClean="0">
              <a:solidFill>
                <a:schemeClr val="bg2">
                  <a:lumMod val="20000"/>
                  <a:lumOff val="80000"/>
                </a:schemeClr>
              </a:solidFill>
              <a:latin typeface="Baskerville Old Face" panose="02020602080505020303" pitchFamily="18" charset="0"/>
              <a:ea typeface="Batang" panose="02030600000101010101" pitchFamily="18" charset="-127"/>
            </a:endParaRPr>
          </a:p>
        </p:txBody>
      </p:sp>
      <p:pic>
        <p:nvPicPr>
          <p:cNvPr id="3" name="Picture 2" descr="w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3225"/>
            <a:ext cx="9144000" cy="137477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479550" y="3117215"/>
            <a:ext cx="7664450" cy="2399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FULFILLMENT OF RIGHTEOUSNESS - Mat 3:11-17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JESUS COMANDED BAPTISM - Mat 28:18-20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BAPTISM WAS PREACHED WITH SALVATION - Act 2:37-41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SHOWS A GOOD CONCIENCE - 1 Pet 3:18-22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lvl="1" indent="0" algn="ctr">
              <a:buFont typeface="Arial" panose="020B0604020202020204" pitchFamily="34" charset="0"/>
              <a:buNone/>
            </a:pPr>
            <a:r>
              <a:rPr lang="en-US" sz="3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DECLARATION OF GOD’S RIGHTEOUSNESS RECIEVED</a:t>
            </a:r>
            <a:endParaRPr lang="en-US" sz="3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496570" y="2116455"/>
            <a:ext cx="82689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>
                <a:solidFill>
                  <a:schemeClr val="accent1">
                    <a:lumMod val="60000"/>
                    <a:lumOff val="40000"/>
                  </a:schemeClr>
                </a:solidFill>
              </a:rPr>
              <a:t>SEALING OF THE RIGHTEOUSNESS RECIEVED BY FAITH THROUGH THE EXTERNAL DECLARATION OF MY INTERNAL EXPERIENCE</a:t>
            </a:r>
            <a:endParaRPr lang="en-US" b="1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7215"/>
            <a:ext cx="1776730" cy="24771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415" y="836295"/>
            <a:ext cx="8852535" cy="96329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ZA" sz="5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BAPTISM INTO THE HOLY SPIRIT</a:t>
            </a:r>
            <a:endParaRPr lang="en-US" altLang="en-ZA" sz="5000" dirty="0" smtClean="0">
              <a:solidFill>
                <a:schemeClr val="bg2">
                  <a:lumMod val="20000"/>
                  <a:lumOff val="80000"/>
                </a:schemeClr>
              </a:solidFill>
              <a:latin typeface="Baskerville Old Face" panose="02020602080505020303" pitchFamily="18" charset="0"/>
              <a:ea typeface="Batang" panose="02030600000101010101" pitchFamily="18" charset="-127"/>
            </a:endParaRPr>
          </a:p>
        </p:txBody>
      </p:sp>
      <p:pic>
        <p:nvPicPr>
          <p:cNvPr id="3" name="Picture 2" descr="w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62575"/>
            <a:ext cx="9144000" cy="149542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479550" y="3117215"/>
            <a:ext cx="7664450" cy="22453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CRUCIFIES AND BURIES THE OLD CREATURE - Rom 6:3-5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MAKES ME TO BE A NEW CREATURE - 2 Cor 5:17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ACCESS TO ALL SPIRITUAL BLESSINGS - Eph 1:3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MAKES US VICTORIOUS - 1 Cor 15:57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sym typeface="+mn-ea"/>
              </a:rPr>
              <a:t>MAKES ME COMPLETE - Col 2:9-10</a:t>
            </a:r>
            <a:endParaRPr lang="en-US" sz="2000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000">
              <a:solidFill>
                <a:schemeClr val="accent2">
                  <a:lumMod val="75000"/>
                </a:schemeClr>
              </a:solidFill>
            </a:endParaRPr>
          </a:p>
          <a:p>
            <a:pPr marL="914400" lvl="1" indent="-457200" algn="ctr">
              <a:buFont typeface="Arial" panose="020B0604020202020204" pitchFamily="34" charset="0"/>
              <a:buNone/>
            </a:pPr>
            <a:r>
              <a:rPr lang="en-US" sz="3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POWER TO BE A WITNESS</a:t>
            </a:r>
            <a:endParaRPr lang="en-US" sz="3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496570" y="2116455"/>
            <a:ext cx="82689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>
                <a:solidFill>
                  <a:schemeClr val="accent1">
                    <a:lumMod val="60000"/>
                    <a:lumOff val="40000"/>
                  </a:schemeClr>
                </a:solidFill>
              </a:rPr>
              <a:t>RECIEVING OF POWER TO BE A WITNESS OF CHRIST AND ENTRY INTO THGE GIFTS OF THE HOLY SPIRIT</a:t>
            </a:r>
            <a:endParaRPr lang="en-US" b="1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2134</Words>
  <Application>WPS Presentation</Application>
  <PresentationFormat>On-screen Show (4:3)</PresentationFormat>
  <Paragraphs>98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2" baseType="lpstr">
      <vt:lpstr>Arial</vt:lpstr>
      <vt:lpstr>SimSun</vt:lpstr>
      <vt:lpstr>Wingdings</vt:lpstr>
      <vt:lpstr>Wingdings 2</vt:lpstr>
      <vt:lpstr>Wingdings</vt:lpstr>
      <vt:lpstr>Baskerville Old Face</vt:lpstr>
      <vt:lpstr>Batang</vt:lpstr>
      <vt:lpstr>Constantia</vt:lpstr>
      <vt:lpstr>Microsoft YaHei</vt:lpstr>
      <vt:lpstr>Arial Unicode MS</vt:lpstr>
      <vt:lpstr>Calibri</vt:lpstr>
      <vt:lpstr>Times New Roman</vt:lpstr>
      <vt:lpstr>Flow</vt:lpstr>
      <vt:lpstr>LIVING ON THE FOUNDATION JESUS CHRIST</vt:lpstr>
      <vt:lpstr>LIFE WITHOUT THIS FOUNDATION</vt:lpstr>
      <vt:lpstr>ACCESING THIS FOUNDATION</vt:lpstr>
      <vt:lpstr>LIVING LIFE ON THIS FOUNDATION</vt:lpstr>
      <vt:lpstr>REPENTANCE FROM DEAD WORKS</vt:lpstr>
      <vt:lpstr>REPENTANCE FROM DEAD WORKS</vt:lpstr>
      <vt:lpstr>REPENTANCE FROM DEAD WORKS</vt:lpstr>
      <vt:lpstr>BAPTISM INTO CHRIST</vt:lpstr>
      <vt:lpstr>BAPTISM INTO CHRIST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PURPOSE IN PARENTING</dc:title>
  <dc:creator>Scott</dc:creator>
  <cp:lastModifiedBy>Scott</cp:lastModifiedBy>
  <cp:revision>31</cp:revision>
  <dcterms:created xsi:type="dcterms:W3CDTF">2018-05-31T13:19:00Z</dcterms:created>
  <dcterms:modified xsi:type="dcterms:W3CDTF">2023-03-30T07:02:19Z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C2D37786FD3C450391A809F4F2748B98</vt:lpwstr>
  </property>
  <property fmtid="{D5CDD505-2E9C-101B-9397-08002B2CF9AE}" pid="3" name="KSOProductBuildVer">
    <vt:lpwstr>1033-11.2.0.11486</vt:lpwstr>
  </property>
</Properties>
</file>