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s 3"/>
          <p:cNvSpPr/>
          <p:nvPr/>
        </p:nvSpPr>
        <p:spPr>
          <a:xfrm>
            <a:off x="1842770" y="4879340"/>
            <a:ext cx="1420495" cy="149479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5" name="Rectangles 4"/>
          <p:cNvSpPr/>
          <p:nvPr/>
        </p:nvSpPr>
        <p:spPr>
          <a:xfrm>
            <a:off x="3263265" y="4879340"/>
            <a:ext cx="1420495" cy="149479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6" name="Rectangles 5"/>
          <p:cNvSpPr/>
          <p:nvPr/>
        </p:nvSpPr>
        <p:spPr>
          <a:xfrm>
            <a:off x="4683760" y="4879340"/>
            <a:ext cx="1420495" cy="149479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Rectangles 6"/>
          <p:cNvSpPr/>
          <p:nvPr/>
        </p:nvSpPr>
        <p:spPr>
          <a:xfrm>
            <a:off x="6102350" y="4879340"/>
            <a:ext cx="1420495" cy="149479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8" name="Rectangles 7"/>
          <p:cNvSpPr/>
          <p:nvPr/>
        </p:nvSpPr>
        <p:spPr>
          <a:xfrm>
            <a:off x="7522845" y="4879340"/>
            <a:ext cx="1420495" cy="149479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9" name="Rectangles 8"/>
          <p:cNvSpPr/>
          <p:nvPr/>
        </p:nvSpPr>
        <p:spPr>
          <a:xfrm>
            <a:off x="8943340" y="4879340"/>
            <a:ext cx="1420495" cy="149479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>
            <a:off x="6687820" y="4364990"/>
            <a:ext cx="212090" cy="514350"/>
          </a:xfrm>
          <a:prstGeom prst="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3" name="Text Box 12"/>
          <p:cNvSpPr txBox="1"/>
          <p:nvPr/>
        </p:nvSpPr>
        <p:spPr>
          <a:xfrm>
            <a:off x="1861820" y="5154295"/>
            <a:ext cx="14014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REPENTANCE</a:t>
            </a:r>
            <a:endParaRPr lang="en-US"/>
          </a:p>
          <a:p>
            <a:pPr algn="ctr"/>
            <a:r>
              <a:rPr lang="en-US"/>
              <a:t>FROM DEAD WORKS</a:t>
            </a:r>
            <a:endParaRPr lang="en-US"/>
          </a:p>
        </p:txBody>
      </p:sp>
      <p:sp>
        <p:nvSpPr>
          <p:cNvPr id="14" name="Text Box 13"/>
          <p:cNvSpPr txBox="1"/>
          <p:nvPr/>
        </p:nvSpPr>
        <p:spPr>
          <a:xfrm>
            <a:off x="3244215" y="5154295"/>
            <a:ext cx="14014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FAITH</a:t>
            </a:r>
            <a:endParaRPr lang="en-US"/>
          </a:p>
          <a:p>
            <a:pPr algn="ctr"/>
            <a:r>
              <a:rPr lang="en-US"/>
              <a:t>TOWARDS</a:t>
            </a:r>
            <a:endParaRPr lang="en-US"/>
          </a:p>
          <a:p>
            <a:pPr algn="ctr"/>
            <a:r>
              <a:rPr lang="en-US"/>
              <a:t>GOD</a:t>
            </a:r>
            <a:endParaRPr lang="en-US"/>
          </a:p>
        </p:txBody>
      </p:sp>
      <p:sp>
        <p:nvSpPr>
          <p:cNvPr id="15" name="Text Box 14"/>
          <p:cNvSpPr txBox="1"/>
          <p:nvPr/>
        </p:nvSpPr>
        <p:spPr>
          <a:xfrm>
            <a:off x="4702810" y="5154295"/>
            <a:ext cx="14014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DOCTRINE</a:t>
            </a:r>
            <a:endParaRPr lang="en-US"/>
          </a:p>
          <a:p>
            <a:pPr algn="ctr"/>
            <a:r>
              <a:rPr lang="en-US"/>
              <a:t>OF BAPTISMS</a:t>
            </a:r>
            <a:endParaRPr lang="en-US"/>
          </a:p>
        </p:txBody>
      </p:sp>
      <p:sp>
        <p:nvSpPr>
          <p:cNvPr id="16" name="Text Box 15"/>
          <p:cNvSpPr txBox="1"/>
          <p:nvPr/>
        </p:nvSpPr>
        <p:spPr>
          <a:xfrm>
            <a:off x="6093460" y="5292725"/>
            <a:ext cx="14014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LAYING ON</a:t>
            </a:r>
            <a:endParaRPr lang="en-US"/>
          </a:p>
          <a:p>
            <a:pPr algn="ctr"/>
            <a:r>
              <a:rPr lang="en-US"/>
              <a:t>OF HANDS</a:t>
            </a:r>
            <a:endParaRPr lang="en-US"/>
          </a:p>
        </p:txBody>
      </p:sp>
      <p:sp>
        <p:nvSpPr>
          <p:cNvPr id="17" name="Text Box 16"/>
          <p:cNvSpPr txBox="1"/>
          <p:nvPr/>
        </p:nvSpPr>
        <p:spPr>
          <a:xfrm>
            <a:off x="7421880" y="5292725"/>
            <a:ext cx="16224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RESSURECTION</a:t>
            </a:r>
            <a:endParaRPr lang="en-US"/>
          </a:p>
          <a:p>
            <a:pPr algn="ctr"/>
            <a:r>
              <a:rPr lang="en-US"/>
              <a:t>OF THE DEAD</a:t>
            </a:r>
            <a:endParaRPr lang="en-US"/>
          </a:p>
        </p:txBody>
      </p:sp>
      <p:sp>
        <p:nvSpPr>
          <p:cNvPr id="18" name="Text Box 17"/>
          <p:cNvSpPr txBox="1"/>
          <p:nvPr/>
        </p:nvSpPr>
        <p:spPr>
          <a:xfrm>
            <a:off x="8941435" y="5292725"/>
            <a:ext cx="14865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ETERNAL JUDGEMENTS</a:t>
            </a:r>
            <a:endParaRPr lang="en-US"/>
          </a:p>
        </p:txBody>
      </p:sp>
      <p:sp>
        <p:nvSpPr>
          <p:cNvPr id="22" name="Text Box 21"/>
          <p:cNvSpPr txBox="1"/>
          <p:nvPr/>
        </p:nvSpPr>
        <p:spPr>
          <a:xfrm>
            <a:off x="6135370" y="3882390"/>
            <a:ext cx="1226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High priest</a:t>
            </a:r>
            <a:endParaRPr lang="en-US"/>
          </a:p>
        </p:txBody>
      </p:sp>
      <p:sp>
        <p:nvSpPr>
          <p:cNvPr id="2" name="Text Box 1"/>
          <p:cNvSpPr txBox="1"/>
          <p:nvPr/>
        </p:nvSpPr>
        <p:spPr>
          <a:xfrm>
            <a:off x="4523105" y="520700"/>
            <a:ext cx="2750185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500" b="1"/>
              <a:t>HEBREWS 5:10-12</a:t>
            </a:r>
            <a:endParaRPr lang="en-US" sz="25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s 3"/>
          <p:cNvSpPr/>
          <p:nvPr/>
        </p:nvSpPr>
        <p:spPr>
          <a:xfrm>
            <a:off x="1842770" y="4879340"/>
            <a:ext cx="1420495" cy="149479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5" name="Rectangles 4"/>
          <p:cNvSpPr/>
          <p:nvPr/>
        </p:nvSpPr>
        <p:spPr>
          <a:xfrm>
            <a:off x="3263265" y="4879340"/>
            <a:ext cx="1420495" cy="149479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6" name="Rectangles 5"/>
          <p:cNvSpPr/>
          <p:nvPr/>
        </p:nvSpPr>
        <p:spPr>
          <a:xfrm>
            <a:off x="4683760" y="4879340"/>
            <a:ext cx="1420495" cy="149479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Rectangles 6"/>
          <p:cNvSpPr/>
          <p:nvPr/>
        </p:nvSpPr>
        <p:spPr>
          <a:xfrm>
            <a:off x="6102350" y="4879340"/>
            <a:ext cx="1420495" cy="149479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8" name="Rectangles 7"/>
          <p:cNvSpPr/>
          <p:nvPr/>
        </p:nvSpPr>
        <p:spPr>
          <a:xfrm>
            <a:off x="7522845" y="4879340"/>
            <a:ext cx="1420495" cy="149479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9" name="Rectangles 8"/>
          <p:cNvSpPr/>
          <p:nvPr/>
        </p:nvSpPr>
        <p:spPr>
          <a:xfrm>
            <a:off x="8943340" y="4879340"/>
            <a:ext cx="1420495" cy="149479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>
            <a:off x="5429885" y="3635375"/>
            <a:ext cx="212090" cy="1243965"/>
          </a:xfrm>
          <a:prstGeom prst="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2" name="Up Arrow 11"/>
          <p:cNvSpPr/>
          <p:nvPr/>
        </p:nvSpPr>
        <p:spPr>
          <a:xfrm>
            <a:off x="6972935" y="2896235"/>
            <a:ext cx="230505" cy="1983105"/>
          </a:xfrm>
          <a:prstGeom prst="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3" name="Text Box 12"/>
          <p:cNvSpPr txBox="1"/>
          <p:nvPr/>
        </p:nvSpPr>
        <p:spPr>
          <a:xfrm>
            <a:off x="1861820" y="5154295"/>
            <a:ext cx="14014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REPENTANCE</a:t>
            </a:r>
            <a:endParaRPr lang="en-US"/>
          </a:p>
          <a:p>
            <a:pPr algn="ctr"/>
            <a:r>
              <a:rPr lang="en-US"/>
              <a:t>FROM DEAD WORKS</a:t>
            </a:r>
            <a:endParaRPr lang="en-US"/>
          </a:p>
        </p:txBody>
      </p:sp>
      <p:sp>
        <p:nvSpPr>
          <p:cNvPr id="14" name="Text Box 13"/>
          <p:cNvSpPr txBox="1"/>
          <p:nvPr/>
        </p:nvSpPr>
        <p:spPr>
          <a:xfrm>
            <a:off x="3244215" y="5154295"/>
            <a:ext cx="14014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FAITH</a:t>
            </a:r>
            <a:endParaRPr lang="en-US"/>
          </a:p>
          <a:p>
            <a:pPr algn="ctr"/>
            <a:r>
              <a:rPr lang="en-US"/>
              <a:t>TOWARDS</a:t>
            </a:r>
            <a:endParaRPr lang="en-US"/>
          </a:p>
          <a:p>
            <a:pPr algn="ctr"/>
            <a:r>
              <a:rPr lang="en-US"/>
              <a:t>GOD</a:t>
            </a:r>
            <a:endParaRPr lang="en-US"/>
          </a:p>
        </p:txBody>
      </p:sp>
      <p:sp>
        <p:nvSpPr>
          <p:cNvPr id="15" name="Text Box 14"/>
          <p:cNvSpPr txBox="1"/>
          <p:nvPr/>
        </p:nvSpPr>
        <p:spPr>
          <a:xfrm>
            <a:off x="4702810" y="5154295"/>
            <a:ext cx="14014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DOCTRINE</a:t>
            </a:r>
            <a:endParaRPr lang="en-US"/>
          </a:p>
          <a:p>
            <a:pPr algn="ctr"/>
            <a:r>
              <a:rPr lang="en-US"/>
              <a:t>OF BAPTISMS</a:t>
            </a:r>
            <a:endParaRPr lang="en-US"/>
          </a:p>
        </p:txBody>
      </p:sp>
      <p:sp>
        <p:nvSpPr>
          <p:cNvPr id="16" name="Text Box 15"/>
          <p:cNvSpPr txBox="1"/>
          <p:nvPr/>
        </p:nvSpPr>
        <p:spPr>
          <a:xfrm>
            <a:off x="6093460" y="5292725"/>
            <a:ext cx="14014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LAYING ON</a:t>
            </a:r>
            <a:endParaRPr lang="en-US"/>
          </a:p>
          <a:p>
            <a:pPr algn="ctr"/>
            <a:r>
              <a:rPr lang="en-US"/>
              <a:t>OF HANDS</a:t>
            </a:r>
            <a:endParaRPr lang="en-US"/>
          </a:p>
        </p:txBody>
      </p:sp>
      <p:sp>
        <p:nvSpPr>
          <p:cNvPr id="17" name="Text Box 16"/>
          <p:cNvSpPr txBox="1"/>
          <p:nvPr/>
        </p:nvSpPr>
        <p:spPr>
          <a:xfrm>
            <a:off x="7421880" y="5292725"/>
            <a:ext cx="16224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RESSURECTION</a:t>
            </a:r>
            <a:endParaRPr lang="en-US"/>
          </a:p>
          <a:p>
            <a:pPr algn="ctr"/>
            <a:r>
              <a:rPr lang="en-US"/>
              <a:t>OF THE DEAD</a:t>
            </a:r>
            <a:endParaRPr lang="en-US"/>
          </a:p>
        </p:txBody>
      </p:sp>
      <p:sp>
        <p:nvSpPr>
          <p:cNvPr id="18" name="Text Box 17"/>
          <p:cNvSpPr txBox="1"/>
          <p:nvPr/>
        </p:nvSpPr>
        <p:spPr>
          <a:xfrm>
            <a:off x="8941435" y="5292725"/>
            <a:ext cx="14865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ETERNAL JUDGEMENTS</a:t>
            </a:r>
            <a:endParaRPr lang="en-US"/>
          </a:p>
        </p:txBody>
      </p:sp>
      <p:sp>
        <p:nvSpPr>
          <p:cNvPr id="19" name="Text Box 18"/>
          <p:cNvSpPr txBox="1"/>
          <p:nvPr/>
        </p:nvSpPr>
        <p:spPr>
          <a:xfrm>
            <a:off x="5052695" y="2990215"/>
            <a:ext cx="9956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Body of </a:t>
            </a:r>
            <a:endParaRPr lang="en-US"/>
          </a:p>
          <a:p>
            <a:pPr algn="ctr"/>
            <a:r>
              <a:rPr lang="en-US"/>
              <a:t>Christ</a:t>
            </a:r>
            <a:endParaRPr lang="en-US"/>
          </a:p>
        </p:txBody>
      </p:sp>
      <p:sp>
        <p:nvSpPr>
          <p:cNvPr id="20" name="Text Box 19"/>
          <p:cNvSpPr txBox="1"/>
          <p:nvPr/>
        </p:nvSpPr>
        <p:spPr>
          <a:xfrm>
            <a:off x="6527165" y="2527935"/>
            <a:ext cx="995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Tithing</a:t>
            </a:r>
            <a:endParaRPr lang="en-US"/>
          </a:p>
        </p:txBody>
      </p:sp>
      <p:sp>
        <p:nvSpPr>
          <p:cNvPr id="21" name="Up Arrow 20"/>
          <p:cNvSpPr/>
          <p:nvPr/>
        </p:nvSpPr>
        <p:spPr>
          <a:xfrm>
            <a:off x="3624580" y="4069080"/>
            <a:ext cx="203200" cy="810260"/>
          </a:xfrm>
          <a:prstGeom prst="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2" name="Text Box 21"/>
          <p:cNvSpPr txBox="1"/>
          <p:nvPr/>
        </p:nvSpPr>
        <p:spPr>
          <a:xfrm>
            <a:off x="5833745" y="3423920"/>
            <a:ext cx="12268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Believer</a:t>
            </a:r>
            <a:endParaRPr lang="en-US"/>
          </a:p>
          <a:p>
            <a:pPr algn="ctr"/>
            <a:r>
              <a:rPr lang="en-US"/>
              <a:t>priesthood</a:t>
            </a:r>
            <a:endParaRPr lang="en-US"/>
          </a:p>
        </p:txBody>
      </p:sp>
      <p:sp>
        <p:nvSpPr>
          <p:cNvPr id="23" name="Up Arrow 22"/>
          <p:cNvSpPr/>
          <p:nvPr/>
        </p:nvSpPr>
        <p:spPr>
          <a:xfrm>
            <a:off x="845820" y="285750"/>
            <a:ext cx="404495" cy="4592955"/>
          </a:xfrm>
          <a:prstGeom prst="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5" name="Text Box 24"/>
          <p:cNvSpPr txBox="1"/>
          <p:nvPr/>
        </p:nvSpPr>
        <p:spPr>
          <a:xfrm>
            <a:off x="-263525" y="4629150"/>
            <a:ext cx="14014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b="1"/>
              <a:t>CARNAL</a:t>
            </a:r>
            <a:endParaRPr lang="en-US" b="1"/>
          </a:p>
        </p:txBody>
      </p:sp>
      <p:sp>
        <p:nvSpPr>
          <p:cNvPr id="26" name="Text Box 25"/>
          <p:cNvSpPr txBox="1"/>
          <p:nvPr/>
        </p:nvSpPr>
        <p:spPr>
          <a:xfrm>
            <a:off x="1156970" y="101600"/>
            <a:ext cx="14014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b="1"/>
              <a:t>SPIRITUAL</a:t>
            </a:r>
            <a:endParaRPr lang="en-US" b="1"/>
          </a:p>
        </p:txBody>
      </p:sp>
      <p:sp>
        <p:nvSpPr>
          <p:cNvPr id="27" name="Text Box 26"/>
          <p:cNvSpPr txBox="1"/>
          <p:nvPr/>
        </p:nvSpPr>
        <p:spPr>
          <a:xfrm rot="16200000">
            <a:off x="-106045" y="2398395"/>
            <a:ext cx="14014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b="1"/>
              <a:t>GROW</a:t>
            </a:r>
            <a:endParaRPr lang="en-US" b="1"/>
          </a:p>
        </p:txBody>
      </p:sp>
      <p:sp>
        <p:nvSpPr>
          <p:cNvPr id="28" name="Up Arrow 27"/>
          <p:cNvSpPr/>
          <p:nvPr/>
        </p:nvSpPr>
        <p:spPr>
          <a:xfrm>
            <a:off x="4835525" y="4358005"/>
            <a:ext cx="217170" cy="521335"/>
          </a:xfrm>
          <a:prstGeom prst="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9" name="Text Box 28"/>
          <p:cNvSpPr txBox="1"/>
          <p:nvPr/>
        </p:nvSpPr>
        <p:spPr>
          <a:xfrm>
            <a:off x="4337685" y="3989705"/>
            <a:ext cx="1226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Sonship</a:t>
            </a:r>
            <a:endParaRPr lang="en-US"/>
          </a:p>
        </p:txBody>
      </p:sp>
      <p:sp>
        <p:nvSpPr>
          <p:cNvPr id="30" name="Up Arrow 29"/>
          <p:cNvSpPr/>
          <p:nvPr/>
        </p:nvSpPr>
        <p:spPr>
          <a:xfrm>
            <a:off x="9210675" y="4358005"/>
            <a:ext cx="217170" cy="521335"/>
          </a:xfrm>
          <a:prstGeom prst="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1" name="Text Box 30"/>
          <p:cNvSpPr txBox="1"/>
          <p:nvPr/>
        </p:nvSpPr>
        <p:spPr>
          <a:xfrm>
            <a:off x="8712835" y="3989705"/>
            <a:ext cx="1226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Rewards</a:t>
            </a:r>
            <a:endParaRPr lang="en-US"/>
          </a:p>
        </p:txBody>
      </p:sp>
      <p:sp>
        <p:nvSpPr>
          <p:cNvPr id="32" name="Up Arrow 31"/>
          <p:cNvSpPr/>
          <p:nvPr/>
        </p:nvSpPr>
        <p:spPr>
          <a:xfrm>
            <a:off x="7944485" y="3668395"/>
            <a:ext cx="230505" cy="1210945"/>
          </a:xfrm>
          <a:prstGeom prst="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3" name="Text Box 32"/>
          <p:cNvSpPr txBox="1"/>
          <p:nvPr/>
        </p:nvSpPr>
        <p:spPr>
          <a:xfrm>
            <a:off x="7421880" y="3287395"/>
            <a:ext cx="1226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Hope</a:t>
            </a:r>
            <a:endParaRPr lang="en-US"/>
          </a:p>
        </p:txBody>
      </p:sp>
      <p:sp>
        <p:nvSpPr>
          <p:cNvPr id="34" name="Up Arrow 33"/>
          <p:cNvSpPr/>
          <p:nvPr/>
        </p:nvSpPr>
        <p:spPr>
          <a:xfrm>
            <a:off x="2148205" y="3499485"/>
            <a:ext cx="217170" cy="1379855"/>
          </a:xfrm>
          <a:prstGeom prst="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5" name="Text Box 34"/>
          <p:cNvSpPr txBox="1"/>
          <p:nvPr/>
        </p:nvSpPr>
        <p:spPr>
          <a:xfrm>
            <a:off x="1650365" y="3100070"/>
            <a:ext cx="1226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GRACE</a:t>
            </a:r>
            <a:endParaRPr lang="en-US"/>
          </a:p>
        </p:txBody>
      </p:sp>
      <p:sp>
        <p:nvSpPr>
          <p:cNvPr id="36" name="Up Arrow 35"/>
          <p:cNvSpPr/>
          <p:nvPr/>
        </p:nvSpPr>
        <p:spPr>
          <a:xfrm>
            <a:off x="6314440" y="4069080"/>
            <a:ext cx="203200" cy="810260"/>
          </a:xfrm>
          <a:prstGeom prst="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7" name="Text Box 36"/>
          <p:cNvSpPr txBox="1"/>
          <p:nvPr/>
        </p:nvSpPr>
        <p:spPr>
          <a:xfrm>
            <a:off x="3036570" y="3621405"/>
            <a:ext cx="13017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/>
              <a:t>Justification</a:t>
            </a:r>
            <a:endParaRPr lang="en-US"/>
          </a:p>
        </p:txBody>
      </p:sp>
      <p:sp>
        <p:nvSpPr>
          <p:cNvPr id="38" name="Text Box 37"/>
          <p:cNvSpPr txBox="1"/>
          <p:nvPr/>
        </p:nvSpPr>
        <p:spPr>
          <a:xfrm>
            <a:off x="10445115" y="5292725"/>
            <a:ext cx="155384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500" b="1"/>
              <a:t>PRINCIPLE</a:t>
            </a:r>
            <a:endParaRPr lang="en-US" sz="2500" b="1"/>
          </a:p>
          <a:p>
            <a:pPr algn="ctr"/>
            <a:r>
              <a:rPr lang="en-US" sz="2500" b="1"/>
              <a:t>(Concept)</a:t>
            </a:r>
            <a:endParaRPr lang="en-US" sz="2500" b="1"/>
          </a:p>
        </p:txBody>
      </p:sp>
      <p:sp>
        <p:nvSpPr>
          <p:cNvPr id="41" name="Text Box 40"/>
          <p:cNvSpPr txBox="1"/>
          <p:nvPr/>
        </p:nvSpPr>
        <p:spPr>
          <a:xfrm>
            <a:off x="10428605" y="3335655"/>
            <a:ext cx="155384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500" b="1"/>
              <a:t>DOCTRINE</a:t>
            </a:r>
            <a:endParaRPr lang="en-US" sz="2500" b="1"/>
          </a:p>
          <a:p>
            <a:pPr algn="ctr"/>
            <a:r>
              <a:rPr lang="en-US" sz="2500" b="1"/>
              <a:t>(Teaching)</a:t>
            </a:r>
            <a:endParaRPr lang="en-US" sz="2500" b="1"/>
          </a:p>
        </p:txBody>
      </p:sp>
      <p:sp>
        <p:nvSpPr>
          <p:cNvPr id="42" name="Text Box 41"/>
          <p:cNvSpPr txBox="1"/>
          <p:nvPr/>
        </p:nvSpPr>
        <p:spPr>
          <a:xfrm rot="16200000">
            <a:off x="10373995" y="2085340"/>
            <a:ext cx="155384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000" b="1"/>
              <a:t>CHRIST</a:t>
            </a:r>
            <a:endParaRPr lang="en-US" sz="30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396</Words>
  <Application>WPS Presentation</Application>
  <PresentationFormat>Widescreen</PresentationFormat>
  <Paragraphs>72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SimSun</vt:lpstr>
      <vt:lpstr>Wingdings</vt:lpstr>
      <vt:lpstr>Calibri</vt:lpstr>
      <vt:lpstr>Microsoft YaHei</vt:lpstr>
      <vt:lpstr>Arial Unicode MS</vt:lpstr>
      <vt:lpstr>Calibri Light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Scott Wheeler</cp:lastModifiedBy>
  <cp:revision>8</cp:revision>
  <dcterms:created xsi:type="dcterms:W3CDTF">2025-02-22T06:27:00Z</dcterms:created>
  <dcterms:modified xsi:type="dcterms:W3CDTF">2025-02-23T19:16:24Z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2CAEEECB7B764CBCB665341845840D23_13</vt:lpwstr>
  </property>
  <property fmtid="{D5CDD505-2E9C-101B-9397-08002B2CF9AE}" pid="3" name="KSOProductBuildVer">
    <vt:lpwstr>1033-12.2.0.19805</vt:lpwstr>
  </property>
</Properties>
</file>