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3"/>
  </p:notesMasterIdLst>
  <p:sldIdLst>
    <p:sldId id="256" r:id="rId2"/>
    <p:sldId id="263" r:id="rId3"/>
    <p:sldId id="258" r:id="rId4"/>
    <p:sldId id="262" r:id="rId5"/>
    <p:sldId id="257" r:id="rId6"/>
    <p:sldId id="264" r:id="rId7"/>
    <p:sldId id="259" r:id="rId8"/>
    <p:sldId id="277" r:id="rId9"/>
    <p:sldId id="265" r:id="rId10"/>
    <p:sldId id="270" r:id="rId11"/>
    <p:sldId id="261" r:id="rId12"/>
    <p:sldId id="260" r:id="rId13"/>
    <p:sldId id="266" r:id="rId14"/>
    <p:sldId id="268" r:id="rId15"/>
    <p:sldId id="269" r:id="rId16"/>
    <p:sldId id="278" r:id="rId17"/>
    <p:sldId id="272" r:id="rId18"/>
    <p:sldId id="274" r:id="rId19"/>
    <p:sldId id="273" r:id="rId20"/>
    <p:sldId id="275" r:id="rId21"/>
    <p:sldId id="276" r:id="rId22"/>
  </p:sldIdLst>
  <p:sldSz cx="12192000" cy="6858000"/>
  <p:notesSz cx="6858000" cy="9144000"/>
  <p:embeddedFontLst>
    <p:embeddedFont>
      <p:font typeface="ADLaM Display" panose="02010000000000000000" pitchFamily="2" charset="0"/>
      <p:regular r:id="rId24"/>
    </p:embeddedFont>
    <p:embeddedFont>
      <p:font typeface="Arial Rounded MT Bold" panose="020F0704030504030204" pitchFamily="34" charset="0"/>
      <p:regular r:id="rId25"/>
    </p:embeddedFont>
    <p:embeddedFont>
      <p:font typeface="Roboto" panose="02000000000000000000" pitchFamily="2"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A64981-D8F3-4EB2-A677-7E5EAFE4BB84}" v="115" dt="2024-08-25T05:52:55.0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225" autoAdjust="0"/>
    <p:restoredTop sz="63007" autoAdjust="0"/>
  </p:normalViewPr>
  <p:slideViewPr>
    <p:cSldViewPr snapToGrid="0">
      <p:cViewPr>
        <p:scale>
          <a:sx n="50" d="100"/>
          <a:sy n="50" d="100"/>
        </p:scale>
        <p:origin x="81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Tyrer" userId="07ae077d-b5c9-4008-888f-f638fd0efae0" providerId="ADAL" clId="{09A64981-D8F3-4EB2-A677-7E5EAFE4BB84}"/>
    <pc:docChg chg="undo custSel addSld modSld sldOrd">
      <pc:chgData name="Mark Tyrer" userId="07ae077d-b5c9-4008-888f-f638fd0efae0" providerId="ADAL" clId="{09A64981-D8F3-4EB2-A677-7E5EAFE4BB84}" dt="2024-08-25T05:52:55.017" v="3201"/>
      <pc:docMkLst>
        <pc:docMk/>
      </pc:docMkLst>
      <pc:sldChg chg="modNotesTx">
        <pc:chgData name="Mark Tyrer" userId="07ae077d-b5c9-4008-888f-f638fd0efae0" providerId="ADAL" clId="{09A64981-D8F3-4EB2-A677-7E5EAFE4BB84}" dt="2024-08-24T07:43:15.719" v="74" actId="5793"/>
        <pc:sldMkLst>
          <pc:docMk/>
          <pc:sldMk cId="1975180347" sldId="256"/>
        </pc:sldMkLst>
      </pc:sldChg>
      <pc:sldChg chg="modAnim modNotesTx">
        <pc:chgData name="Mark Tyrer" userId="07ae077d-b5c9-4008-888f-f638fd0efae0" providerId="ADAL" clId="{09A64981-D8F3-4EB2-A677-7E5EAFE4BB84}" dt="2024-08-24T11:56:01.595" v="2756" actId="20577"/>
        <pc:sldMkLst>
          <pc:docMk/>
          <pc:sldMk cId="3630984866" sldId="257"/>
        </pc:sldMkLst>
      </pc:sldChg>
      <pc:sldChg chg="modNotesTx">
        <pc:chgData name="Mark Tyrer" userId="07ae077d-b5c9-4008-888f-f638fd0efae0" providerId="ADAL" clId="{09A64981-D8F3-4EB2-A677-7E5EAFE4BB84}" dt="2024-08-24T10:37:57.649" v="764" actId="20577"/>
        <pc:sldMkLst>
          <pc:docMk/>
          <pc:sldMk cId="4002557515" sldId="258"/>
        </pc:sldMkLst>
      </pc:sldChg>
      <pc:sldChg chg="modNotesTx">
        <pc:chgData name="Mark Tyrer" userId="07ae077d-b5c9-4008-888f-f638fd0efae0" providerId="ADAL" clId="{09A64981-D8F3-4EB2-A677-7E5EAFE4BB84}" dt="2024-08-24T10:48:18.444" v="1027" actId="20577"/>
        <pc:sldMkLst>
          <pc:docMk/>
          <pc:sldMk cId="3152168879" sldId="259"/>
        </pc:sldMkLst>
      </pc:sldChg>
      <pc:sldChg chg="modAnim modNotesTx">
        <pc:chgData name="Mark Tyrer" userId="07ae077d-b5c9-4008-888f-f638fd0efae0" providerId="ADAL" clId="{09A64981-D8F3-4EB2-A677-7E5EAFE4BB84}" dt="2024-08-25T05:52:55.017" v="3201"/>
        <pc:sldMkLst>
          <pc:docMk/>
          <pc:sldMk cId="2096756174" sldId="260"/>
        </pc:sldMkLst>
      </pc:sldChg>
      <pc:sldChg chg="ord modNotesTx">
        <pc:chgData name="Mark Tyrer" userId="07ae077d-b5c9-4008-888f-f638fd0efae0" providerId="ADAL" clId="{09A64981-D8F3-4EB2-A677-7E5EAFE4BB84}" dt="2024-08-24T11:23:08.263" v="1801" actId="20577"/>
        <pc:sldMkLst>
          <pc:docMk/>
          <pc:sldMk cId="1853042489" sldId="261"/>
        </pc:sldMkLst>
      </pc:sldChg>
      <pc:sldChg chg="modAnim modNotesTx">
        <pc:chgData name="Mark Tyrer" userId="07ae077d-b5c9-4008-888f-f638fd0efae0" providerId="ADAL" clId="{09A64981-D8F3-4EB2-A677-7E5EAFE4BB84}" dt="2024-08-24T11:50:55.397" v="2729"/>
        <pc:sldMkLst>
          <pc:docMk/>
          <pc:sldMk cId="2458325362" sldId="262"/>
        </pc:sldMkLst>
      </pc:sldChg>
      <pc:sldChg chg="modNotesTx">
        <pc:chgData name="Mark Tyrer" userId="07ae077d-b5c9-4008-888f-f638fd0efae0" providerId="ADAL" clId="{09A64981-D8F3-4EB2-A677-7E5EAFE4BB84}" dt="2024-08-24T11:51:08.452" v="2735" actId="20577"/>
        <pc:sldMkLst>
          <pc:docMk/>
          <pc:sldMk cId="585811035" sldId="263"/>
        </pc:sldMkLst>
      </pc:sldChg>
      <pc:sldChg chg="modSp mod ord modNotesTx">
        <pc:chgData name="Mark Tyrer" userId="07ae077d-b5c9-4008-888f-f638fd0efae0" providerId="ADAL" clId="{09A64981-D8F3-4EB2-A677-7E5EAFE4BB84}" dt="2024-08-24T11:15:50.758" v="1367" actId="6549"/>
        <pc:sldMkLst>
          <pc:docMk/>
          <pc:sldMk cId="999729809" sldId="265"/>
        </pc:sldMkLst>
        <pc:spChg chg="mod">
          <ac:chgData name="Mark Tyrer" userId="07ae077d-b5c9-4008-888f-f638fd0efae0" providerId="ADAL" clId="{09A64981-D8F3-4EB2-A677-7E5EAFE4BB84}" dt="2024-08-24T08:04:38.442" v="598" actId="1076"/>
          <ac:spMkLst>
            <pc:docMk/>
            <pc:sldMk cId="999729809" sldId="265"/>
            <ac:spMk id="7" creationId="{B154FF86-531D-DC75-81EE-EA75EB60F8B0}"/>
          </ac:spMkLst>
        </pc:spChg>
      </pc:sldChg>
      <pc:sldChg chg="modNotesTx">
        <pc:chgData name="Mark Tyrer" userId="07ae077d-b5c9-4008-888f-f638fd0efae0" providerId="ADAL" clId="{09A64981-D8F3-4EB2-A677-7E5EAFE4BB84}" dt="2024-08-24T11:34:45.449" v="2284" actId="20577"/>
        <pc:sldMkLst>
          <pc:docMk/>
          <pc:sldMk cId="2370644430" sldId="266"/>
        </pc:sldMkLst>
      </pc:sldChg>
      <pc:sldChg chg="modNotesTx">
        <pc:chgData name="Mark Tyrer" userId="07ae077d-b5c9-4008-888f-f638fd0efae0" providerId="ADAL" clId="{09A64981-D8F3-4EB2-A677-7E5EAFE4BB84}" dt="2024-08-24T11:49:05.703" v="2727" actId="20577"/>
        <pc:sldMkLst>
          <pc:docMk/>
          <pc:sldMk cId="3948098357" sldId="268"/>
        </pc:sldMkLst>
      </pc:sldChg>
      <pc:sldChg chg="addSp delSp modSp mod delAnim modAnim modNotesTx">
        <pc:chgData name="Mark Tyrer" userId="07ae077d-b5c9-4008-888f-f638fd0efae0" providerId="ADAL" clId="{09A64981-D8F3-4EB2-A677-7E5EAFE4BB84}" dt="2024-08-24T12:47:29.807" v="2934"/>
        <pc:sldMkLst>
          <pc:docMk/>
          <pc:sldMk cId="730567434" sldId="269"/>
        </pc:sldMkLst>
        <pc:spChg chg="add del mod">
          <ac:chgData name="Mark Tyrer" userId="07ae077d-b5c9-4008-888f-f638fd0efae0" providerId="ADAL" clId="{09A64981-D8F3-4EB2-A677-7E5EAFE4BB84}" dt="2024-08-24T12:03:41.635" v="2769" actId="478"/>
          <ac:spMkLst>
            <pc:docMk/>
            <pc:sldMk cId="730567434" sldId="269"/>
            <ac:spMk id="2" creationId="{869A9FB8-0686-0082-7EF1-FCA91C93ED05}"/>
          </ac:spMkLst>
        </pc:spChg>
        <pc:spChg chg="add mod">
          <ac:chgData name="Mark Tyrer" userId="07ae077d-b5c9-4008-888f-f638fd0efae0" providerId="ADAL" clId="{09A64981-D8F3-4EB2-A677-7E5EAFE4BB84}" dt="2024-08-24T12:04:04.631" v="2773"/>
          <ac:spMkLst>
            <pc:docMk/>
            <pc:sldMk cId="730567434" sldId="269"/>
            <ac:spMk id="4" creationId="{4E396292-95C2-E412-B456-F63921C170C8}"/>
          </ac:spMkLst>
        </pc:spChg>
        <pc:spChg chg="mod">
          <ac:chgData name="Mark Tyrer" userId="07ae077d-b5c9-4008-888f-f638fd0efae0" providerId="ADAL" clId="{09A64981-D8F3-4EB2-A677-7E5EAFE4BB84}" dt="2024-08-24T12:04:54.212" v="2806" actId="1036"/>
          <ac:spMkLst>
            <pc:docMk/>
            <pc:sldMk cId="730567434" sldId="269"/>
            <ac:spMk id="6" creationId="{577A93DB-8457-9142-E1F0-B0E5267AB346}"/>
          </ac:spMkLst>
        </pc:spChg>
        <pc:spChg chg="mod">
          <ac:chgData name="Mark Tyrer" userId="07ae077d-b5c9-4008-888f-f638fd0efae0" providerId="ADAL" clId="{09A64981-D8F3-4EB2-A677-7E5EAFE4BB84}" dt="2024-08-24T12:04:54.212" v="2806" actId="1036"/>
          <ac:spMkLst>
            <pc:docMk/>
            <pc:sldMk cId="730567434" sldId="269"/>
            <ac:spMk id="7" creationId="{3ACB91B9-DCD8-37F5-36A7-9E274F8B6543}"/>
          </ac:spMkLst>
        </pc:spChg>
        <pc:spChg chg="mod">
          <ac:chgData name="Mark Tyrer" userId="07ae077d-b5c9-4008-888f-f638fd0efae0" providerId="ADAL" clId="{09A64981-D8F3-4EB2-A677-7E5EAFE4BB84}" dt="2024-08-24T12:04:54.212" v="2806" actId="1036"/>
          <ac:spMkLst>
            <pc:docMk/>
            <pc:sldMk cId="730567434" sldId="269"/>
            <ac:spMk id="8" creationId="{4FEEAC41-045F-0C77-25CD-0A5485564314}"/>
          </ac:spMkLst>
        </pc:spChg>
        <pc:spChg chg="mod">
          <ac:chgData name="Mark Tyrer" userId="07ae077d-b5c9-4008-888f-f638fd0efae0" providerId="ADAL" clId="{09A64981-D8F3-4EB2-A677-7E5EAFE4BB84}" dt="2024-08-24T12:04:54.212" v="2806" actId="1036"/>
          <ac:spMkLst>
            <pc:docMk/>
            <pc:sldMk cId="730567434" sldId="269"/>
            <ac:spMk id="9" creationId="{5372B5B6-3B63-673C-F68B-7D6B1D9DA346}"/>
          </ac:spMkLst>
        </pc:spChg>
        <pc:spChg chg="add del">
          <ac:chgData name="Mark Tyrer" userId="07ae077d-b5c9-4008-888f-f638fd0efae0" providerId="ADAL" clId="{09A64981-D8F3-4EB2-A677-7E5EAFE4BB84}" dt="2024-08-24T12:04:34.286" v="2776" actId="478"/>
          <ac:spMkLst>
            <pc:docMk/>
            <pc:sldMk cId="730567434" sldId="269"/>
            <ac:spMk id="10" creationId="{4E396292-95C2-E412-B456-F63921C170C8}"/>
          </ac:spMkLst>
        </pc:spChg>
        <pc:spChg chg="del mod">
          <ac:chgData name="Mark Tyrer" userId="07ae077d-b5c9-4008-888f-f638fd0efae0" providerId="ADAL" clId="{09A64981-D8F3-4EB2-A677-7E5EAFE4BB84}" dt="2024-08-24T12:03:39.823" v="2768" actId="478"/>
          <ac:spMkLst>
            <pc:docMk/>
            <pc:sldMk cId="730567434" sldId="269"/>
            <ac:spMk id="11" creationId="{6482954B-6EF5-D143-586D-A0B5F094178D}"/>
          </ac:spMkLst>
        </pc:spChg>
        <pc:picChg chg="mod">
          <ac:chgData name="Mark Tyrer" userId="07ae077d-b5c9-4008-888f-f638fd0efae0" providerId="ADAL" clId="{09A64981-D8F3-4EB2-A677-7E5EAFE4BB84}" dt="2024-08-24T12:04:37.152" v="2777" actId="1076"/>
          <ac:picMkLst>
            <pc:docMk/>
            <pc:sldMk cId="730567434" sldId="269"/>
            <ac:picMk id="3" creationId="{45594F6E-DA15-7DEE-4167-69DE4B17AEB0}"/>
          </ac:picMkLst>
        </pc:picChg>
        <pc:picChg chg="add mod modCrop">
          <ac:chgData name="Mark Tyrer" userId="07ae077d-b5c9-4008-888f-f638fd0efae0" providerId="ADAL" clId="{09A64981-D8F3-4EB2-A677-7E5EAFE4BB84}" dt="2024-08-24T12:17:12.827" v="2861" actId="1037"/>
          <ac:picMkLst>
            <pc:docMk/>
            <pc:sldMk cId="730567434" sldId="269"/>
            <ac:picMk id="12" creationId="{7CEFBAD7-CB3B-AAAC-8872-C1AA8E066A27}"/>
          </ac:picMkLst>
        </pc:picChg>
        <pc:picChg chg="add mod">
          <ac:chgData name="Mark Tyrer" userId="07ae077d-b5c9-4008-888f-f638fd0efae0" providerId="ADAL" clId="{09A64981-D8F3-4EB2-A677-7E5EAFE4BB84}" dt="2024-08-24T12:29:05.089" v="2873" actId="14100"/>
          <ac:picMkLst>
            <pc:docMk/>
            <pc:sldMk cId="730567434" sldId="269"/>
            <ac:picMk id="14" creationId="{78F5CC70-972C-17E5-5313-2259753183F7}"/>
          </ac:picMkLst>
        </pc:picChg>
        <pc:picChg chg="add mod">
          <ac:chgData name="Mark Tyrer" userId="07ae077d-b5c9-4008-888f-f638fd0efae0" providerId="ADAL" clId="{09A64981-D8F3-4EB2-A677-7E5EAFE4BB84}" dt="2024-08-24T12:17:09.788" v="2858" actId="14100"/>
          <ac:picMkLst>
            <pc:docMk/>
            <pc:sldMk cId="730567434" sldId="269"/>
            <ac:picMk id="1026" creationId="{2FE38E9F-BD63-C405-3200-71288F95319F}"/>
          </ac:picMkLst>
        </pc:picChg>
        <pc:picChg chg="add del mod">
          <ac:chgData name="Mark Tyrer" userId="07ae077d-b5c9-4008-888f-f638fd0efae0" providerId="ADAL" clId="{09A64981-D8F3-4EB2-A677-7E5EAFE4BB84}" dt="2024-08-24T12:11:40.492" v="2815" actId="478"/>
          <ac:picMkLst>
            <pc:docMk/>
            <pc:sldMk cId="730567434" sldId="269"/>
            <ac:picMk id="1028" creationId="{A763DD98-FF4C-E57C-653E-B3546DFCDB20}"/>
          </ac:picMkLst>
        </pc:picChg>
        <pc:picChg chg="add mod">
          <ac:chgData name="Mark Tyrer" userId="07ae077d-b5c9-4008-888f-f638fd0efae0" providerId="ADAL" clId="{09A64981-D8F3-4EB2-A677-7E5EAFE4BB84}" dt="2024-08-24T12:29:18.024" v="2883" actId="1038"/>
          <ac:picMkLst>
            <pc:docMk/>
            <pc:sldMk cId="730567434" sldId="269"/>
            <ac:picMk id="1030" creationId="{6C0A6D88-D922-B936-BDDC-CE3F0DC17B71}"/>
          </ac:picMkLst>
        </pc:picChg>
        <pc:picChg chg="add del mod">
          <ac:chgData name="Mark Tyrer" userId="07ae077d-b5c9-4008-888f-f638fd0efae0" providerId="ADAL" clId="{09A64981-D8F3-4EB2-A677-7E5EAFE4BB84}" dt="2024-08-24T12:28:08.950" v="2868" actId="478"/>
          <ac:picMkLst>
            <pc:docMk/>
            <pc:sldMk cId="730567434" sldId="269"/>
            <ac:picMk id="1032" creationId="{1BB43516-B5B2-1804-029A-116F5138C0D1}"/>
          </ac:picMkLst>
        </pc:picChg>
      </pc:sldChg>
      <pc:sldChg chg="ord modNotesTx">
        <pc:chgData name="Mark Tyrer" userId="07ae077d-b5c9-4008-888f-f638fd0efae0" providerId="ADAL" clId="{09A64981-D8F3-4EB2-A677-7E5EAFE4BB84}" dt="2024-08-24T11:19:23.215" v="1510" actId="5793"/>
        <pc:sldMkLst>
          <pc:docMk/>
          <pc:sldMk cId="3784957347" sldId="270"/>
        </pc:sldMkLst>
      </pc:sldChg>
      <pc:sldChg chg="modNotesTx">
        <pc:chgData name="Mark Tyrer" userId="07ae077d-b5c9-4008-888f-f638fd0efae0" providerId="ADAL" clId="{09A64981-D8F3-4EB2-A677-7E5EAFE4BB84}" dt="2024-08-24T07:42:17.536" v="1" actId="20577"/>
        <pc:sldMkLst>
          <pc:docMk/>
          <pc:sldMk cId="4218937369" sldId="276"/>
        </pc:sldMkLst>
      </pc:sldChg>
      <pc:sldChg chg="modSp add mod modNotesTx">
        <pc:chgData name="Mark Tyrer" userId="07ae077d-b5c9-4008-888f-f638fd0efae0" providerId="ADAL" clId="{09A64981-D8F3-4EB2-A677-7E5EAFE4BB84}" dt="2024-08-24T11:57:03.508" v="2764" actId="5793"/>
        <pc:sldMkLst>
          <pc:docMk/>
          <pc:sldMk cId="1467551369" sldId="277"/>
        </pc:sldMkLst>
        <pc:spChg chg="mod">
          <ac:chgData name="Mark Tyrer" userId="07ae077d-b5c9-4008-888f-f638fd0efae0" providerId="ADAL" clId="{09A64981-D8F3-4EB2-A677-7E5EAFE4BB84}" dt="2024-08-24T10:57:59.636" v="1036" actId="207"/>
          <ac:spMkLst>
            <pc:docMk/>
            <pc:sldMk cId="1467551369" sldId="277"/>
            <ac:spMk id="5" creationId="{8E03373E-72A9-EF71-0A45-A16F5BD25F92}"/>
          </ac:spMkLst>
        </pc:spChg>
      </pc:sldChg>
      <pc:sldChg chg="addSp delSp modSp add mod modTransition modAnim modNotesTx">
        <pc:chgData name="Mark Tyrer" userId="07ae077d-b5c9-4008-888f-f638fd0efae0" providerId="ADAL" clId="{09A64981-D8F3-4EB2-A677-7E5EAFE4BB84}" dt="2024-08-24T12:54:50.704" v="3200" actId="20577"/>
        <pc:sldMkLst>
          <pc:docMk/>
          <pc:sldMk cId="2592441747" sldId="278"/>
        </pc:sldMkLst>
        <pc:spChg chg="mod">
          <ac:chgData name="Mark Tyrer" userId="07ae077d-b5c9-4008-888f-f638fd0efae0" providerId="ADAL" clId="{09A64981-D8F3-4EB2-A677-7E5EAFE4BB84}" dt="2024-08-24T12:49:06.442" v="2960" actId="1035"/>
          <ac:spMkLst>
            <pc:docMk/>
            <pc:sldMk cId="2592441747" sldId="278"/>
            <ac:spMk id="2" creationId="{869A9FB8-0686-0082-7EF1-FCA91C93ED05}"/>
          </ac:spMkLst>
        </pc:spChg>
        <pc:spChg chg="add mod">
          <ac:chgData name="Mark Tyrer" userId="07ae077d-b5c9-4008-888f-f638fd0efae0" providerId="ADAL" clId="{09A64981-D8F3-4EB2-A677-7E5EAFE4BB84}" dt="2024-08-24T12:47:51.104" v="2935"/>
          <ac:spMkLst>
            <pc:docMk/>
            <pc:sldMk cId="2592441747" sldId="278"/>
            <ac:spMk id="5" creationId="{59C6DCE4-DB8A-EED0-35AC-5CCF34168ABA}"/>
          </ac:spMkLst>
        </pc:spChg>
        <pc:spChg chg="del">
          <ac:chgData name="Mark Tyrer" userId="07ae077d-b5c9-4008-888f-f638fd0efae0" providerId="ADAL" clId="{09A64981-D8F3-4EB2-A677-7E5EAFE4BB84}" dt="2024-08-24T12:45:58.541" v="2925" actId="478"/>
          <ac:spMkLst>
            <pc:docMk/>
            <pc:sldMk cId="2592441747" sldId="278"/>
            <ac:spMk id="6" creationId="{577A93DB-8457-9142-E1F0-B0E5267AB346}"/>
          </ac:spMkLst>
        </pc:spChg>
        <pc:spChg chg="del mod">
          <ac:chgData name="Mark Tyrer" userId="07ae077d-b5c9-4008-888f-f638fd0efae0" providerId="ADAL" clId="{09A64981-D8F3-4EB2-A677-7E5EAFE4BB84}" dt="2024-08-24T12:46:01.082" v="2927" actId="478"/>
          <ac:spMkLst>
            <pc:docMk/>
            <pc:sldMk cId="2592441747" sldId="278"/>
            <ac:spMk id="7" creationId="{3ACB91B9-DCD8-37F5-36A7-9E274F8B6543}"/>
          </ac:spMkLst>
        </pc:spChg>
        <pc:spChg chg="del">
          <ac:chgData name="Mark Tyrer" userId="07ae077d-b5c9-4008-888f-f638fd0efae0" providerId="ADAL" clId="{09A64981-D8F3-4EB2-A677-7E5EAFE4BB84}" dt="2024-08-24T12:46:03.156" v="2928" actId="478"/>
          <ac:spMkLst>
            <pc:docMk/>
            <pc:sldMk cId="2592441747" sldId="278"/>
            <ac:spMk id="8" creationId="{4FEEAC41-045F-0C77-25CD-0A5485564314}"/>
          </ac:spMkLst>
        </pc:spChg>
        <pc:spChg chg="del">
          <ac:chgData name="Mark Tyrer" userId="07ae077d-b5c9-4008-888f-f638fd0efae0" providerId="ADAL" clId="{09A64981-D8F3-4EB2-A677-7E5EAFE4BB84}" dt="2024-08-24T12:46:04.459" v="2929" actId="478"/>
          <ac:spMkLst>
            <pc:docMk/>
            <pc:sldMk cId="2592441747" sldId="278"/>
            <ac:spMk id="9" creationId="{5372B5B6-3B63-673C-F68B-7D6B1D9DA346}"/>
          </ac:spMkLst>
        </pc:spChg>
        <pc:spChg chg="del">
          <ac:chgData name="Mark Tyrer" userId="07ae077d-b5c9-4008-888f-f638fd0efae0" providerId="ADAL" clId="{09A64981-D8F3-4EB2-A677-7E5EAFE4BB84}" dt="2024-08-24T12:45:57.279" v="2924" actId="478"/>
          <ac:spMkLst>
            <pc:docMk/>
            <pc:sldMk cId="2592441747" sldId="278"/>
            <ac:spMk id="10" creationId="{4E396292-95C2-E412-B456-F63921C170C8}"/>
          </ac:spMkLst>
        </pc:spChg>
        <pc:spChg chg="mod">
          <ac:chgData name="Mark Tyrer" userId="07ae077d-b5c9-4008-888f-f638fd0efae0" providerId="ADAL" clId="{09A64981-D8F3-4EB2-A677-7E5EAFE4BB84}" dt="2024-08-24T12:48:45.213" v="2944" actId="2711"/>
          <ac:spMkLst>
            <pc:docMk/>
            <pc:sldMk cId="2592441747" sldId="278"/>
            <ac:spMk id="11" creationId="{6482954B-6EF5-D143-586D-A0B5F094178D}"/>
          </ac:spMkLst>
        </pc:spChg>
        <pc:spChg chg="add mod">
          <ac:chgData name="Mark Tyrer" userId="07ae077d-b5c9-4008-888f-f638fd0efae0" providerId="ADAL" clId="{09A64981-D8F3-4EB2-A677-7E5EAFE4BB84}" dt="2024-08-24T12:47:51.104" v="2935"/>
          <ac:spMkLst>
            <pc:docMk/>
            <pc:sldMk cId="2592441747" sldId="278"/>
            <ac:spMk id="12" creationId="{0A0AC54D-6706-97B9-94A1-B25359B34717}"/>
          </ac:spMkLst>
        </pc:spChg>
        <pc:spChg chg="add mod">
          <ac:chgData name="Mark Tyrer" userId="07ae077d-b5c9-4008-888f-f638fd0efae0" providerId="ADAL" clId="{09A64981-D8F3-4EB2-A677-7E5EAFE4BB84}" dt="2024-08-24T12:47:51.104" v="2935"/>
          <ac:spMkLst>
            <pc:docMk/>
            <pc:sldMk cId="2592441747" sldId="278"/>
            <ac:spMk id="13" creationId="{C696859F-913E-449A-1B9B-85B44595677D}"/>
          </ac:spMkLst>
        </pc:spChg>
        <pc:spChg chg="add mod">
          <ac:chgData name="Mark Tyrer" userId="07ae077d-b5c9-4008-888f-f638fd0efae0" providerId="ADAL" clId="{09A64981-D8F3-4EB2-A677-7E5EAFE4BB84}" dt="2024-08-24T12:47:51.104" v="2935"/>
          <ac:spMkLst>
            <pc:docMk/>
            <pc:sldMk cId="2592441747" sldId="278"/>
            <ac:spMk id="14" creationId="{E36F0619-30D2-F282-9151-51D08544CFA6}"/>
          </ac:spMkLst>
        </pc:spChg>
        <pc:picChg chg="del">
          <ac:chgData name="Mark Tyrer" userId="07ae077d-b5c9-4008-888f-f638fd0efae0" providerId="ADAL" clId="{09A64981-D8F3-4EB2-A677-7E5EAFE4BB84}" dt="2024-08-24T12:45:54.773" v="2923" actId="478"/>
          <ac:picMkLst>
            <pc:docMk/>
            <pc:sldMk cId="2592441747" sldId="278"/>
            <ac:picMk id="3" creationId="{45594F6E-DA15-7DEE-4167-69DE4B17AEB0}"/>
          </ac:picMkLst>
        </pc:picChg>
        <pc:picChg chg="add mod">
          <ac:chgData name="Mark Tyrer" userId="07ae077d-b5c9-4008-888f-f638fd0efae0" providerId="ADAL" clId="{09A64981-D8F3-4EB2-A677-7E5EAFE4BB84}" dt="2024-08-24T12:47:51.104" v="2935"/>
          <ac:picMkLst>
            <pc:docMk/>
            <pc:sldMk cId="2592441747" sldId="278"/>
            <ac:picMk id="4" creationId="{38586DF0-C767-40A0-3A94-7B7FEC5283B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61A1CA-9782-4973-B576-8474467BED7F}" type="datetimeFigureOut">
              <a:rPr lang="en-ZA" smtClean="0"/>
              <a:t>22-08-2024</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A88E43-7085-4923-A073-76B5D90F014F}" type="slidenum">
              <a:rPr lang="en-ZA" smtClean="0"/>
              <a:t>‹#›</a:t>
            </a:fld>
            <a:endParaRPr lang="en-ZA"/>
          </a:p>
        </p:txBody>
      </p:sp>
    </p:spTree>
    <p:extLst>
      <p:ext uri="{BB962C8B-B14F-4D97-AF65-F5344CB8AC3E}">
        <p14:creationId xmlns:p14="http://schemas.microsoft.com/office/powerpoint/2010/main" val="4047038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biblehub.com/lsv/ephesians/6.htm"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biblehub.com/lsv/ephesians/6.htm"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Some advise for young people thinking of becoming parents…</a:t>
            </a:r>
          </a:p>
          <a:p>
            <a:endParaRPr lang="en-ZA" dirty="0"/>
          </a:p>
          <a:p>
            <a:r>
              <a:rPr lang="en-ZA" dirty="0"/>
              <a:t>Practical steps to take to see if you’re ready for parenting…</a:t>
            </a:r>
          </a:p>
          <a:p>
            <a:endParaRPr lang="en-ZA" dirty="0"/>
          </a:p>
          <a:p>
            <a:r>
              <a:rPr lang="en-ZA" dirty="0"/>
              <a:t>Tong in cheek, but many of those have reality as it’s source…</a:t>
            </a:r>
          </a:p>
          <a:p>
            <a:endParaRPr lang="en-ZA" dirty="0"/>
          </a:p>
          <a:p>
            <a:r>
              <a:rPr lang="en-ZA" dirty="0"/>
              <a:t>Such a large topic… difficult to do it justice in such a short space of time.</a:t>
            </a:r>
          </a:p>
          <a:p>
            <a:endParaRPr lang="en-ZA" dirty="0"/>
          </a:p>
          <a:p>
            <a:r>
              <a:rPr lang="en-ZA" dirty="0"/>
              <a:t>Chip Ingram… Craig – House and Home, effective parenting…</a:t>
            </a:r>
          </a:p>
        </p:txBody>
      </p:sp>
      <p:sp>
        <p:nvSpPr>
          <p:cNvPr id="4" name="Slide Number Placeholder 3"/>
          <p:cNvSpPr>
            <a:spLocks noGrp="1"/>
          </p:cNvSpPr>
          <p:nvPr>
            <p:ph type="sldNum" sz="quarter" idx="5"/>
          </p:nvPr>
        </p:nvSpPr>
        <p:spPr/>
        <p:txBody>
          <a:bodyPr/>
          <a:lstStyle/>
          <a:p>
            <a:fld id="{96A88E43-7085-4923-A073-76B5D90F014F}" type="slidenum">
              <a:rPr lang="en-ZA" smtClean="0"/>
              <a:t>1</a:t>
            </a:fld>
            <a:endParaRPr lang="en-ZA"/>
          </a:p>
        </p:txBody>
      </p:sp>
    </p:spTree>
    <p:extLst>
      <p:ext uri="{BB962C8B-B14F-4D97-AF65-F5344CB8AC3E}">
        <p14:creationId xmlns:p14="http://schemas.microsoft.com/office/powerpoint/2010/main" val="1686226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Arial" panose="020B0604020202020204" pitchFamily="34" charset="0"/>
              </a:rPr>
              <a:t>One of the Key Principles that God calls us to is….. Stewardship.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p:txBody>
      </p:sp>
      <p:sp>
        <p:nvSpPr>
          <p:cNvPr id="4" name="Slide Number Placeholder 3"/>
          <p:cNvSpPr>
            <a:spLocks noGrp="1"/>
          </p:cNvSpPr>
          <p:nvPr>
            <p:ph type="sldNum" sz="quarter" idx="5"/>
          </p:nvPr>
        </p:nvSpPr>
        <p:spPr/>
        <p:txBody>
          <a:bodyPr/>
          <a:lstStyle/>
          <a:p>
            <a:fld id="{96A88E43-7085-4923-A073-76B5D90F014F}" type="slidenum">
              <a:rPr lang="en-ZA" smtClean="0"/>
              <a:t>2</a:t>
            </a:fld>
            <a:endParaRPr lang="en-ZA"/>
          </a:p>
        </p:txBody>
      </p:sp>
    </p:spTree>
    <p:extLst>
      <p:ext uri="{BB962C8B-B14F-4D97-AF65-F5344CB8AC3E}">
        <p14:creationId xmlns:p14="http://schemas.microsoft.com/office/powerpoint/2010/main" val="1629760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As a people God commissioned us to take care of the earth and the animals.</a:t>
            </a:r>
          </a:p>
          <a:p>
            <a:endParaRPr lang="en-US" sz="1800" b="0" i="0" u="none" strike="noStrike" dirty="0">
              <a:solidFill>
                <a:srgbClr val="000000"/>
              </a:solidFill>
              <a:effectLst/>
              <a:latin typeface="Arial" panose="020B0604020202020204" pitchFamily="34" charset="0"/>
            </a:endParaRPr>
          </a:p>
          <a:p>
            <a:r>
              <a:rPr lang="en-US" sz="1800" b="0" i="0" u="none" strike="noStrike" dirty="0">
                <a:solidFill>
                  <a:srgbClr val="000000"/>
                </a:solidFill>
                <a:effectLst/>
                <a:latin typeface="Arial" panose="020B0604020202020204" pitchFamily="34" charset="0"/>
              </a:rPr>
              <a:t>There is the Stewardship of material possessions and finances (John, next week)</a:t>
            </a:r>
          </a:p>
          <a:p>
            <a:endParaRPr lang="en-US" sz="1800" b="0" i="0" u="none" strike="noStrike" dirty="0">
              <a:solidFill>
                <a:srgbClr val="000000"/>
              </a:solidFill>
              <a:effectLst/>
              <a:latin typeface="Arial" panose="020B0604020202020204" pitchFamily="34" charset="0"/>
            </a:endParaRPr>
          </a:p>
          <a:p>
            <a:r>
              <a:rPr lang="en-US" sz="1800" b="0" i="0" u="none" strike="noStrike" dirty="0">
                <a:solidFill>
                  <a:srgbClr val="000000"/>
                </a:solidFill>
                <a:effectLst/>
                <a:latin typeface="Arial" panose="020B0604020202020204" pitchFamily="34" charset="0"/>
              </a:rPr>
              <a:t>For most of us though, the Stewardship of raising children, will be the greatest of our lives.</a:t>
            </a:r>
          </a:p>
          <a:p>
            <a:endParaRPr lang="en-US" sz="1800" b="0" i="0" u="none" strike="noStrike" dirty="0">
              <a:solidFill>
                <a:srgbClr val="000000"/>
              </a:solidFill>
              <a:effectLst/>
              <a:latin typeface="Arial" panose="020B0604020202020204" pitchFamily="34" charset="0"/>
            </a:endParaRPr>
          </a:p>
          <a:p>
            <a:r>
              <a:rPr lang="en-US" sz="1800" b="0" i="0" u="none" strike="noStrike" dirty="0">
                <a:solidFill>
                  <a:srgbClr val="000000"/>
                </a:solidFill>
                <a:effectLst/>
                <a:latin typeface="Arial" panose="020B0604020202020204" pitchFamily="34" charset="0"/>
              </a:rPr>
              <a:t>Our children will be our greatest challenge, greatest joy, greatest pain, but ultimately, hopefully our greatest reward.</a:t>
            </a:r>
          </a:p>
          <a:p>
            <a:endParaRPr lang="en-US" sz="1800" b="0" i="0" u="none" strike="noStrike" dirty="0">
              <a:solidFill>
                <a:srgbClr val="000000"/>
              </a:solidFill>
              <a:effectLst/>
              <a:latin typeface="Arial" panose="020B0604020202020204" pitchFamily="34" charset="0"/>
            </a:endParaRPr>
          </a:p>
          <a:p>
            <a:r>
              <a:rPr lang="en-US" sz="1800" b="0" i="0" u="none" strike="noStrike" dirty="0">
                <a:solidFill>
                  <a:srgbClr val="000000"/>
                </a:solidFill>
                <a:effectLst/>
                <a:latin typeface="Arial" panose="020B0604020202020204" pitchFamily="34" charset="0"/>
              </a:rPr>
              <a:t>2 Scriptures to back this up….</a:t>
            </a:r>
          </a:p>
          <a:p>
            <a:endParaRPr lang="en-US" sz="1800" b="0" i="0" u="none" strike="noStrike" dirty="0">
              <a:solidFill>
                <a:srgbClr val="000000"/>
              </a:solidFill>
              <a:effectLst/>
              <a:latin typeface="Arial" panose="020B0604020202020204" pitchFamily="34" charset="0"/>
            </a:endParaRPr>
          </a:p>
          <a:p>
            <a:endParaRPr lang="en-ZA" dirty="0"/>
          </a:p>
        </p:txBody>
      </p:sp>
      <p:sp>
        <p:nvSpPr>
          <p:cNvPr id="4" name="Slide Number Placeholder 3"/>
          <p:cNvSpPr>
            <a:spLocks noGrp="1"/>
          </p:cNvSpPr>
          <p:nvPr>
            <p:ph type="sldNum" sz="quarter" idx="5"/>
          </p:nvPr>
        </p:nvSpPr>
        <p:spPr/>
        <p:txBody>
          <a:bodyPr/>
          <a:lstStyle/>
          <a:p>
            <a:fld id="{96A88E43-7085-4923-A073-76B5D90F014F}" type="slidenum">
              <a:rPr lang="en-ZA" smtClean="0"/>
              <a:t>3</a:t>
            </a:fld>
            <a:endParaRPr lang="en-ZA"/>
          </a:p>
        </p:txBody>
      </p:sp>
    </p:spTree>
    <p:extLst>
      <p:ext uri="{BB962C8B-B14F-4D97-AF65-F5344CB8AC3E}">
        <p14:creationId xmlns:p14="http://schemas.microsoft.com/office/powerpoint/2010/main" val="1105352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There are a few timeless principles that can create the environment which can help us achieve this promise of our children being a great Reward.</a:t>
            </a:r>
          </a:p>
          <a:p>
            <a:endParaRPr lang="en-ZA" dirty="0"/>
          </a:p>
          <a:p>
            <a:r>
              <a:rPr lang="en-ZA" dirty="0"/>
              <a:t>No guarantees. But strong correlation.</a:t>
            </a:r>
          </a:p>
          <a:p>
            <a:endParaRPr lang="en-ZA" dirty="0"/>
          </a:p>
          <a:p>
            <a:r>
              <a:rPr lang="en-ZA" dirty="0"/>
              <a:t>Why do we need to? I turned out OK and parents just muddled along.</a:t>
            </a:r>
          </a:p>
          <a:p>
            <a:pPr marL="171450" indent="-171450">
              <a:buFont typeface="Arial" panose="020B0604020202020204" pitchFamily="34" charset="0"/>
              <a:buChar char="•"/>
            </a:pPr>
            <a:r>
              <a:rPr lang="en-ZA" dirty="0"/>
              <a:t>Firstly this is something that you don’t want to leave to chance.</a:t>
            </a:r>
          </a:p>
          <a:p>
            <a:pPr marL="171450" indent="-171450">
              <a:buFont typeface="Arial" panose="020B0604020202020204" pitchFamily="34" charset="0"/>
              <a:buChar char="•"/>
            </a:pPr>
            <a:r>
              <a:rPr lang="en-ZA" dirty="0"/>
              <a:t>Secondly, our children are growing up in a completely different world.	</a:t>
            </a:r>
          </a:p>
          <a:p>
            <a:endParaRPr lang="en-ZA" dirty="0"/>
          </a:p>
          <a:p>
            <a:r>
              <a:rPr lang="en-ZA" dirty="0"/>
              <a:t>Village raising a child.</a:t>
            </a:r>
          </a:p>
          <a:p>
            <a:endParaRPr lang="en-ZA" dirty="0"/>
          </a:p>
          <a:p>
            <a:r>
              <a:rPr lang="en-US" sz="1800" b="0" i="0" u="none" strike="noStrike" dirty="0">
                <a:solidFill>
                  <a:srgbClr val="000000"/>
                </a:solidFill>
                <a:effectLst/>
                <a:latin typeface="Arial" panose="020B0604020202020204" pitchFamily="34" charset="0"/>
              </a:rPr>
              <a:t>Need to be on our A game.</a:t>
            </a:r>
            <a:endParaRPr lang="en-ZA" sz="1800" b="0" i="0" u="none" strike="noStrike" dirty="0">
              <a:solidFill>
                <a:srgbClr val="000000"/>
              </a:solidFill>
              <a:effectLst/>
              <a:latin typeface="Arial" panose="020B0604020202020204" pitchFamily="34" charset="0"/>
            </a:endParaRPr>
          </a:p>
          <a:p>
            <a:endParaRPr lang="en-ZA" sz="1800" b="0" i="0" u="none" strike="noStrike" dirty="0">
              <a:solidFill>
                <a:srgbClr val="000000"/>
              </a:solidFill>
              <a:effectLst/>
              <a:latin typeface="Arial" panose="020B0604020202020204" pitchFamily="34" charset="0"/>
            </a:endParaRPr>
          </a:p>
          <a:p>
            <a:r>
              <a:rPr lang="en-ZA" dirty="0"/>
              <a:t>In light of this… Effective parenting begins with clear-cut objectives.</a:t>
            </a:r>
          </a:p>
          <a:p>
            <a:endParaRPr lang="en-ZA" dirty="0"/>
          </a:p>
          <a:p>
            <a:r>
              <a:rPr lang="en-ZA" dirty="0"/>
              <a:t>If you don’t have a target you’ll hit it every time</a:t>
            </a:r>
          </a:p>
        </p:txBody>
      </p:sp>
      <p:sp>
        <p:nvSpPr>
          <p:cNvPr id="4" name="Slide Number Placeholder 3"/>
          <p:cNvSpPr>
            <a:spLocks noGrp="1"/>
          </p:cNvSpPr>
          <p:nvPr>
            <p:ph type="sldNum" sz="quarter" idx="5"/>
          </p:nvPr>
        </p:nvSpPr>
        <p:spPr/>
        <p:txBody>
          <a:bodyPr/>
          <a:lstStyle/>
          <a:p>
            <a:fld id="{96A88E43-7085-4923-A073-76B5D90F014F}" type="slidenum">
              <a:rPr lang="en-ZA" smtClean="0"/>
              <a:t>4</a:t>
            </a:fld>
            <a:endParaRPr lang="en-ZA"/>
          </a:p>
        </p:txBody>
      </p:sp>
    </p:spTree>
    <p:extLst>
      <p:ext uri="{BB962C8B-B14F-4D97-AF65-F5344CB8AC3E}">
        <p14:creationId xmlns:p14="http://schemas.microsoft.com/office/powerpoint/2010/main" val="304426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ZA" dirty="0"/>
              <a:t>We need to have a target</a:t>
            </a:r>
          </a:p>
          <a:p>
            <a:pPr>
              <a:spcAft>
                <a:spcPts val="600"/>
              </a:spcAft>
            </a:pPr>
            <a:endParaRPr lang="en-ZA" dirty="0"/>
          </a:p>
          <a:p>
            <a:pPr>
              <a:spcAft>
                <a:spcPts val="600"/>
              </a:spcAft>
            </a:pPr>
            <a:r>
              <a:rPr lang="en-ZA" dirty="0"/>
              <a:t>What is your target? Happiness or Holiness (set apart)</a:t>
            </a:r>
          </a:p>
          <a:p>
            <a:pPr>
              <a:spcAft>
                <a:spcPts val="600"/>
              </a:spcAft>
            </a:pPr>
            <a:endParaRPr lang="en-ZA" dirty="0"/>
          </a:p>
          <a:p>
            <a:pPr marL="0" marR="0" lvl="0" indent="0" algn="l" defTabSz="914400" rtl="0" eaLnBrk="1" fontAlgn="auto" latinLnBrk="0" hangingPunct="1">
              <a:lnSpc>
                <a:spcPct val="100000"/>
              </a:lnSpc>
              <a:spcBef>
                <a:spcPts val="0"/>
              </a:spcBef>
              <a:spcAft>
                <a:spcPts val="600"/>
              </a:spcAft>
              <a:buClrTx/>
              <a:buSzTx/>
              <a:buFontTx/>
              <a:buNone/>
              <a:tabLst/>
              <a:defRPr/>
            </a:pPr>
            <a:r>
              <a:rPr lang="en-ZA" dirty="0" err="1"/>
              <a:t>Centered</a:t>
            </a:r>
            <a:r>
              <a:rPr lang="en-ZA" dirty="0"/>
              <a:t> around SELF, </a:t>
            </a:r>
            <a:r>
              <a:rPr lang="en-ZA" dirty="0" err="1"/>
              <a:t>Centered</a:t>
            </a:r>
            <a:r>
              <a:rPr lang="en-ZA" dirty="0"/>
              <a:t> around Jesus and others - JOY</a:t>
            </a:r>
          </a:p>
          <a:p>
            <a:pPr>
              <a:spcAft>
                <a:spcPts val="600"/>
              </a:spcAft>
            </a:pPr>
            <a:r>
              <a:rPr lang="en-ZA" dirty="0"/>
              <a:t>Become independent… Shift dependence from you to the Lord</a:t>
            </a:r>
          </a:p>
          <a:p>
            <a:pPr>
              <a:spcAft>
                <a:spcPts val="600"/>
              </a:spcAft>
            </a:pPr>
            <a:endParaRPr lang="en-ZA" dirty="0"/>
          </a:p>
          <a:p>
            <a:pPr marL="0" marR="0" lvl="0" indent="0" algn="l" defTabSz="914400" rtl="0" eaLnBrk="1" fontAlgn="auto" latinLnBrk="0" hangingPunct="1">
              <a:lnSpc>
                <a:spcPct val="100000"/>
              </a:lnSpc>
              <a:spcBef>
                <a:spcPts val="0"/>
              </a:spcBef>
              <a:spcAft>
                <a:spcPts val="600"/>
              </a:spcAft>
              <a:buClrTx/>
              <a:buSzTx/>
              <a:buFontTx/>
              <a:buNone/>
              <a:tabLst/>
              <a:defRPr/>
            </a:pPr>
            <a:r>
              <a:rPr lang="en-ZA" dirty="0"/>
              <a:t>Happiness - Parent out of Fear instead of Focus.</a:t>
            </a:r>
          </a:p>
          <a:p>
            <a:pPr>
              <a:spcAft>
                <a:spcPts val="600"/>
              </a:spcAft>
            </a:pPr>
            <a:r>
              <a:rPr lang="en-ZA" dirty="0"/>
              <a:t>Worried if our child will fit in with…. And you can fill in the blanks. Aways changing. No clear </a:t>
            </a:r>
          </a:p>
          <a:p>
            <a:pPr>
              <a:spcAft>
                <a:spcPts val="600"/>
              </a:spcAft>
            </a:pPr>
            <a:endParaRPr lang="en-ZA" dirty="0"/>
          </a:p>
          <a:p>
            <a:pPr marL="0" marR="0" lvl="0" indent="0" algn="l" defTabSz="914400" rtl="0" eaLnBrk="1" fontAlgn="auto" latinLnBrk="0" hangingPunct="1">
              <a:lnSpc>
                <a:spcPct val="100000"/>
              </a:lnSpc>
              <a:spcBef>
                <a:spcPts val="0"/>
              </a:spcBef>
              <a:spcAft>
                <a:spcPts val="600"/>
              </a:spcAft>
              <a:buClrTx/>
              <a:buSzTx/>
              <a:buFontTx/>
              <a:buNone/>
              <a:tabLst/>
              <a:defRPr/>
            </a:pPr>
            <a:r>
              <a:rPr lang="en-ZA" dirty="0"/>
              <a:t>Counter-culture.</a:t>
            </a:r>
          </a:p>
          <a:p>
            <a:pPr>
              <a:spcAft>
                <a:spcPts val="600"/>
              </a:spcAft>
            </a:pPr>
            <a:endParaRPr lang="en-ZA" dirty="0"/>
          </a:p>
          <a:p>
            <a:pPr>
              <a:spcAft>
                <a:spcPts val="600"/>
              </a:spcAft>
            </a:pPr>
            <a:r>
              <a:rPr lang="en-ZA" dirty="0"/>
              <a:t>As Cath reminder us last week. The only instruction in the Bible to Children…</a:t>
            </a:r>
          </a:p>
        </p:txBody>
      </p:sp>
      <p:sp>
        <p:nvSpPr>
          <p:cNvPr id="4" name="Slide Number Placeholder 3"/>
          <p:cNvSpPr>
            <a:spLocks noGrp="1"/>
          </p:cNvSpPr>
          <p:nvPr>
            <p:ph type="sldNum" sz="quarter" idx="5"/>
          </p:nvPr>
        </p:nvSpPr>
        <p:spPr/>
        <p:txBody>
          <a:bodyPr/>
          <a:lstStyle/>
          <a:p>
            <a:fld id="{96A88E43-7085-4923-A073-76B5D90F014F}" type="slidenum">
              <a:rPr lang="en-ZA" smtClean="0"/>
              <a:t>5</a:t>
            </a:fld>
            <a:endParaRPr lang="en-ZA"/>
          </a:p>
        </p:txBody>
      </p:sp>
    </p:spTree>
    <p:extLst>
      <p:ext uri="{BB962C8B-B14F-4D97-AF65-F5344CB8AC3E}">
        <p14:creationId xmlns:p14="http://schemas.microsoft.com/office/powerpoint/2010/main" val="357059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Instruction to Parents….</a:t>
            </a:r>
          </a:p>
        </p:txBody>
      </p:sp>
      <p:sp>
        <p:nvSpPr>
          <p:cNvPr id="4" name="Slide Number Placeholder 3"/>
          <p:cNvSpPr>
            <a:spLocks noGrp="1"/>
          </p:cNvSpPr>
          <p:nvPr>
            <p:ph type="sldNum" sz="quarter" idx="5"/>
          </p:nvPr>
        </p:nvSpPr>
        <p:spPr/>
        <p:txBody>
          <a:bodyPr/>
          <a:lstStyle/>
          <a:p>
            <a:fld id="{96A88E43-7085-4923-A073-76B5D90F014F}" type="slidenum">
              <a:rPr lang="en-ZA" smtClean="0"/>
              <a:t>6</a:t>
            </a:fld>
            <a:endParaRPr lang="en-ZA"/>
          </a:p>
        </p:txBody>
      </p:sp>
    </p:spTree>
    <p:extLst>
      <p:ext uri="{BB962C8B-B14F-4D97-AF65-F5344CB8AC3E}">
        <p14:creationId xmlns:p14="http://schemas.microsoft.com/office/powerpoint/2010/main" val="3918545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u="none" strike="noStrike" dirty="0">
                <a:solidFill>
                  <a:srgbClr val="008AE6"/>
                </a:solidFill>
                <a:effectLst/>
                <a:latin typeface="Roboto" panose="02000000000000000000" pitchFamily="2" charset="0"/>
                <a:hlinkClick r:id="rId3"/>
              </a:rPr>
              <a:t>Literal Standard Version</a:t>
            </a:r>
            <a:br>
              <a:rPr lang="en-US" dirty="0"/>
            </a:br>
            <a:r>
              <a:rPr lang="en-US" b="0" i="0" dirty="0">
                <a:solidFill>
                  <a:srgbClr val="001320"/>
                </a:solidFill>
                <a:effectLst/>
                <a:latin typeface="Roboto" panose="02000000000000000000" pitchFamily="2" charset="0"/>
              </a:rPr>
              <a:t>And the fathers: do not provoke your children, but nourish them in the instruction and admonition of the LORD.</a:t>
            </a:r>
          </a:p>
          <a:p>
            <a:endParaRPr lang="en-US" b="0" i="0" dirty="0">
              <a:solidFill>
                <a:srgbClr val="001320"/>
              </a:solidFill>
              <a:effectLst/>
              <a:latin typeface="Roboto" panose="02000000000000000000" pitchFamily="2" charset="0"/>
            </a:endParaRPr>
          </a:p>
          <a:p>
            <a:r>
              <a:rPr lang="en-US" b="0" i="0" dirty="0" err="1">
                <a:solidFill>
                  <a:srgbClr val="001320"/>
                </a:solidFill>
                <a:effectLst/>
                <a:latin typeface="Roboto" panose="02000000000000000000" pitchFamily="2" charset="0"/>
              </a:rPr>
              <a:t>Efffectively</a:t>
            </a:r>
            <a:r>
              <a:rPr lang="en-US" b="0" i="0" dirty="0">
                <a:solidFill>
                  <a:srgbClr val="001320"/>
                </a:solidFill>
                <a:effectLst/>
                <a:latin typeface="Roboto" panose="02000000000000000000" pitchFamily="2" charset="0"/>
              </a:rPr>
              <a:t>, as parents we need to teach our children to Obey</a:t>
            </a:r>
          </a:p>
          <a:p>
            <a:endParaRPr lang="en-US" b="0" i="0" dirty="0">
              <a:solidFill>
                <a:srgbClr val="001320"/>
              </a:solidFill>
              <a:effectLst/>
              <a:latin typeface="Roboto" panose="02000000000000000000" pitchFamily="2" charset="0"/>
            </a:endParaRPr>
          </a:p>
          <a:p>
            <a:r>
              <a:rPr lang="en-US" b="0" i="0" dirty="0">
                <a:solidFill>
                  <a:srgbClr val="001320"/>
                </a:solidFill>
                <a:effectLst/>
                <a:latin typeface="Roboto" panose="02000000000000000000" pitchFamily="2" charset="0"/>
              </a:rPr>
              <a:t>The word Obedience is ….</a:t>
            </a:r>
          </a:p>
          <a:p>
            <a:endParaRPr lang="en-ZA" dirty="0"/>
          </a:p>
        </p:txBody>
      </p:sp>
      <p:sp>
        <p:nvSpPr>
          <p:cNvPr id="4" name="Slide Number Placeholder 3"/>
          <p:cNvSpPr>
            <a:spLocks noGrp="1"/>
          </p:cNvSpPr>
          <p:nvPr>
            <p:ph type="sldNum" sz="quarter" idx="5"/>
          </p:nvPr>
        </p:nvSpPr>
        <p:spPr/>
        <p:txBody>
          <a:bodyPr/>
          <a:lstStyle/>
          <a:p>
            <a:fld id="{96A88E43-7085-4923-A073-76B5D90F014F}" type="slidenum">
              <a:rPr lang="en-ZA" smtClean="0"/>
              <a:t>7</a:t>
            </a:fld>
            <a:endParaRPr lang="en-ZA"/>
          </a:p>
        </p:txBody>
      </p:sp>
    </p:spTree>
    <p:extLst>
      <p:ext uri="{BB962C8B-B14F-4D97-AF65-F5344CB8AC3E}">
        <p14:creationId xmlns:p14="http://schemas.microsoft.com/office/powerpoint/2010/main" val="42006400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1320"/>
                </a:solidFill>
                <a:effectLst/>
                <a:latin typeface="Roboto" panose="02000000000000000000" pitchFamily="2" charset="0"/>
              </a:rPr>
              <a:t>Ultimate goal as parents is for our children to obey the commandment….</a:t>
            </a:r>
          </a:p>
          <a:p>
            <a:endParaRPr lang="en-US" b="0" i="0" dirty="0">
              <a:solidFill>
                <a:srgbClr val="001320"/>
              </a:solidFill>
              <a:effectLst/>
              <a:latin typeface="Roboto" panose="02000000000000000000" pitchFamily="2" charset="0"/>
            </a:endParaRPr>
          </a:p>
          <a:p>
            <a:r>
              <a:rPr lang="en-US" b="0" i="0" dirty="0">
                <a:solidFill>
                  <a:srgbClr val="001320"/>
                </a:solidFill>
                <a:effectLst/>
                <a:latin typeface="Roboto" panose="02000000000000000000" pitchFamily="2" charset="0"/>
              </a:rPr>
              <a:t>…Come under the obedience of Christ.</a:t>
            </a:r>
          </a:p>
          <a:p>
            <a:endParaRPr lang="en-US" b="0" i="0" dirty="0">
              <a:solidFill>
                <a:srgbClr val="001320"/>
              </a:solidFill>
              <a:effectLst/>
              <a:latin typeface="Roboto" panose="02000000000000000000" pitchFamily="2" charset="0"/>
            </a:endParaRPr>
          </a:p>
          <a:p>
            <a:r>
              <a:rPr lang="en-US" b="0" i="0" dirty="0">
                <a:solidFill>
                  <a:srgbClr val="001320"/>
                </a:solidFill>
                <a:effectLst/>
                <a:latin typeface="Roboto" panose="02000000000000000000" pitchFamily="2" charset="0"/>
              </a:rPr>
              <a:t>First they need to Obey us as Parents. How can they Obey God whom they cannot see, if they can’t obey us?</a:t>
            </a:r>
          </a:p>
          <a:p>
            <a:endParaRPr lang="en-US" b="0" i="0" dirty="0">
              <a:solidFill>
                <a:srgbClr val="001320"/>
              </a:solidFill>
              <a:effectLst/>
              <a:latin typeface="Roboto" panose="02000000000000000000" pitchFamily="2" charset="0"/>
            </a:endParaRPr>
          </a:p>
          <a:p>
            <a:r>
              <a:rPr lang="en-US" b="0" i="0" dirty="0">
                <a:solidFill>
                  <a:srgbClr val="001320"/>
                </a:solidFill>
                <a:effectLst/>
                <a:latin typeface="Roboto" panose="02000000000000000000" pitchFamily="2" charset="0"/>
              </a:rPr>
              <a:t>The word Obedience is ….</a:t>
            </a:r>
          </a:p>
          <a:p>
            <a:endParaRPr lang="en-ZA" dirty="0"/>
          </a:p>
        </p:txBody>
      </p:sp>
      <p:sp>
        <p:nvSpPr>
          <p:cNvPr id="4" name="Slide Number Placeholder 3"/>
          <p:cNvSpPr>
            <a:spLocks noGrp="1"/>
          </p:cNvSpPr>
          <p:nvPr>
            <p:ph type="sldNum" sz="quarter" idx="5"/>
          </p:nvPr>
        </p:nvSpPr>
        <p:spPr/>
        <p:txBody>
          <a:bodyPr/>
          <a:lstStyle/>
          <a:p>
            <a:fld id="{96A88E43-7085-4923-A073-76B5D90F014F}" type="slidenum">
              <a:rPr lang="en-ZA" smtClean="0"/>
              <a:t>8</a:t>
            </a:fld>
            <a:endParaRPr lang="en-ZA"/>
          </a:p>
        </p:txBody>
      </p:sp>
    </p:spTree>
    <p:extLst>
      <p:ext uri="{BB962C8B-B14F-4D97-AF65-F5344CB8AC3E}">
        <p14:creationId xmlns:p14="http://schemas.microsoft.com/office/powerpoint/2010/main" val="1438798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Hupa – under</a:t>
            </a:r>
          </a:p>
          <a:p>
            <a:r>
              <a:rPr lang="en-US" sz="1800" b="0" i="0" u="none" strike="noStrike" dirty="0" err="1">
                <a:solidFill>
                  <a:srgbClr val="000000"/>
                </a:solidFill>
                <a:effectLst/>
                <a:latin typeface="Arial" panose="020B0604020202020204" pitchFamily="34" charset="0"/>
              </a:rPr>
              <a:t>Akouo</a:t>
            </a:r>
            <a:r>
              <a:rPr lang="en-US" sz="1800" b="0" i="0" u="none" strike="noStrike" dirty="0">
                <a:solidFill>
                  <a:srgbClr val="000000"/>
                </a:solidFill>
                <a:effectLst/>
                <a:latin typeface="Arial" panose="020B0604020202020204" pitchFamily="34" charset="0"/>
              </a:rPr>
              <a:t> – sound – acoustics</a:t>
            </a:r>
          </a:p>
          <a:p>
            <a:endParaRPr lang="en-US" sz="1800" b="0" i="0" u="none" strike="noStrike" dirty="0">
              <a:solidFill>
                <a:srgbClr val="000000"/>
              </a:solidFill>
              <a:effectLst/>
              <a:latin typeface="Arial" panose="020B0604020202020204" pitchFamily="34" charset="0"/>
            </a:endParaRPr>
          </a:p>
          <a:p>
            <a:r>
              <a:rPr lang="en-US" sz="1800" b="0" i="0" u="none" strike="noStrike" dirty="0">
                <a:solidFill>
                  <a:srgbClr val="000000"/>
                </a:solidFill>
                <a:effectLst/>
                <a:latin typeface="Arial" panose="020B0604020202020204" pitchFamily="34" charset="0"/>
              </a:rPr>
              <a:t>How and when do we do this?</a:t>
            </a:r>
          </a:p>
          <a:p>
            <a:endParaRPr lang="en-US" sz="1800" b="0" i="0" u="none" strike="noStrike" dirty="0">
              <a:solidFill>
                <a:srgbClr val="000000"/>
              </a:solidFill>
              <a:effectLst/>
              <a:latin typeface="Arial" panose="020B0604020202020204" pitchFamily="34" charset="0"/>
            </a:endParaRPr>
          </a:p>
          <a:p>
            <a:r>
              <a:rPr lang="en-US" sz="1800" b="0" i="0" u="none" strike="noStrike" dirty="0">
                <a:solidFill>
                  <a:srgbClr val="000000"/>
                </a:solidFill>
                <a:effectLst/>
                <a:latin typeface="Arial" panose="020B0604020202020204" pitchFamily="34" charset="0"/>
              </a:rPr>
              <a:t>All the time….</a:t>
            </a:r>
          </a:p>
          <a:p>
            <a:endParaRPr lang="en-US" sz="1800" b="0" i="0" u="none" strike="noStrike" dirty="0">
              <a:solidFill>
                <a:srgbClr val="000000"/>
              </a:solidFill>
              <a:effectLst/>
              <a:latin typeface="Arial" panose="020B0604020202020204" pitchFamily="34" charset="0"/>
            </a:endParaRPr>
          </a:p>
          <a:p>
            <a:endParaRPr lang="en-US" sz="1800" b="0" i="0" u="none" strike="noStrike" dirty="0">
              <a:solidFill>
                <a:srgbClr val="000000"/>
              </a:solidFill>
              <a:effectLst/>
              <a:latin typeface="Arial" panose="020B0604020202020204" pitchFamily="34" charset="0"/>
            </a:endParaRPr>
          </a:p>
          <a:p>
            <a:endParaRPr lang="en-ZA" dirty="0"/>
          </a:p>
        </p:txBody>
      </p:sp>
      <p:sp>
        <p:nvSpPr>
          <p:cNvPr id="4" name="Slide Number Placeholder 3"/>
          <p:cNvSpPr>
            <a:spLocks noGrp="1"/>
          </p:cNvSpPr>
          <p:nvPr>
            <p:ph type="sldNum" sz="quarter" idx="5"/>
          </p:nvPr>
        </p:nvSpPr>
        <p:spPr/>
        <p:txBody>
          <a:bodyPr/>
          <a:lstStyle/>
          <a:p>
            <a:fld id="{96A88E43-7085-4923-A073-76B5D90F014F}" type="slidenum">
              <a:rPr lang="en-ZA" smtClean="0"/>
              <a:t>9</a:t>
            </a:fld>
            <a:endParaRPr lang="en-ZA"/>
          </a:p>
        </p:txBody>
      </p:sp>
    </p:spTree>
    <p:extLst>
      <p:ext uri="{BB962C8B-B14F-4D97-AF65-F5344CB8AC3E}">
        <p14:creationId xmlns:p14="http://schemas.microsoft.com/office/powerpoint/2010/main" val="2247897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u="none" strike="noStrike" dirty="0">
                <a:solidFill>
                  <a:srgbClr val="008AE6"/>
                </a:solidFill>
                <a:effectLst/>
                <a:latin typeface="Roboto" panose="02000000000000000000" pitchFamily="2" charset="0"/>
                <a:hlinkClick r:id="rId3"/>
              </a:rPr>
              <a:t>Literal Standard Version</a:t>
            </a:r>
            <a:r>
              <a:rPr lang="en-US" b="1" i="0" u="none" strike="noStrike" dirty="0">
                <a:solidFill>
                  <a:srgbClr val="008AE6"/>
                </a:solidFill>
                <a:effectLst/>
                <a:latin typeface="Roboto" panose="02000000000000000000" pitchFamily="2" charset="0"/>
              </a:rPr>
              <a:t> of Eph 6:4</a:t>
            </a:r>
            <a:br>
              <a:rPr lang="en-US" dirty="0"/>
            </a:br>
            <a:endParaRPr lang="en-US" b="0" i="0" dirty="0">
              <a:solidFill>
                <a:srgbClr val="001320"/>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1320"/>
                </a:solidFill>
                <a:effectLst/>
                <a:latin typeface="Roboto" panose="02000000000000000000" pitchFamily="2" charset="0"/>
              </a:rPr>
              <a:t>Fathers, do not provoke your children, but nourish them in the instruction and admonition of the LORD.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1320"/>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1320"/>
                </a:solidFill>
                <a:effectLst/>
                <a:latin typeface="Roboto" panose="02000000000000000000" pitchFamily="2" charset="0"/>
              </a:rPr>
              <a:t>How doe we create an environment to encourage this?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1320"/>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Widely accepted that children have 2 primary needs…. </a:t>
            </a:r>
            <a:endParaRPr lang="en-US" b="0" i="0" dirty="0">
              <a:solidFill>
                <a:srgbClr val="001320"/>
              </a:solidFill>
              <a:effectLst/>
              <a:latin typeface="Roboto" panose="02000000000000000000" pitchFamily="2" charset="0"/>
            </a:endParaRPr>
          </a:p>
          <a:p>
            <a:endParaRPr lang="en-ZA" dirty="0"/>
          </a:p>
        </p:txBody>
      </p:sp>
      <p:sp>
        <p:nvSpPr>
          <p:cNvPr id="4" name="Slide Number Placeholder 3"/>
          <p:cNvSpPr>
            <a:spLocks noGrp="1"/>
          </p:cNvSpPr>
          <p:nvPr>
            <p:ph type="sldNum" sz="quarter" idx="5"/>
          </p:nvPr>
        </p:nvSpPr>
        <p:spPr/>
        <p:txBody>
          <a:bodyPr/>
          <a:lstStyle/>
          <a:p>
            <a:fld id="{96A88E43-7085-4923-A073-76B5D90F014F}" type="slidenum">
              <a:rPr lang="en-ZA" smtClean="0"/>
              <a:t>10</a:t>
            </a:fld>
            <a:endParaRPr lang="en-ZA"/>
          </a:p>
        </p:txBody>
      </p:sp>
    </p:spTree>
    <p:extLst>
      <p:ext uri="{BB962C8B-B14F-4D97-AF65-F5344CB8AC3E}">
        <p14:creationId xmlns:p14="http://schemas.microsoft.com/office/powerpoint/2010/main" val="2254271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Significance and Security.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Lovely illustration of the need for Boundaries… Kids in a field.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For Parenting, Discipline is the mechanism to show / remind your child when they have crossed on of these boundaries.</a:t>
            </a:r>
          </a:p>
          <a:p>
            <a:endParaRPr lang="en-ZA" dirty="0"/>
          </a:p>
        </p:txBody>
      </p:sp>
      <p:sp>
        <p:nvSpPr>
          <p:cNvPr id="4" name="Slide Number Placeholder 3"/>
          <p:cNvSpPr>
            <a:spLocks noGrp="1"/>
          </p:cNvSpPr>
          <p:nvPr>
            <p:ph type="sldNum" sz="quarter" idx="5"/>
          </p:nvPr>
        </p:nvSpPr>
        <p:spPr/>
        <p:txBody>
          <a:bodyPr/>
          <a:lstStyle/>
          <a:p>
            <a:fld id="{96A88E43-7085-4923-A073-76B5D90F014F}" type="slidenum">
              <a:rPr lang="en-ZA" smtClean="0"/>
              <a:t>11</a:t>
            </a:fld>
            <a:endParaRPr lang="en-ZA"/>
          </a:p>
        </p:txBody>
      </p:sp>
    </p:spTree>
    <p:extLst>
      <p:ext uri="{BB962C8B-B14F-4D97-AF65-F5344CB8AC3E}">
        <p14:creationId xmlns:p14="http://schemas.microsoft.com/office/powerpoint/2010/main" val="28114723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800" b="0" i="0" u="none" strike="noStrike" baseline="0" dirty="0">
                <a:solidFill>
                  <a:srgbClr val="000000"/>
                </a:solidFill>
                <a:latin typeface="Arial Rounded MT Bold" panose="020F0704030504030204" pitchFamily="34" charset="0"/>
              </a:rPr>
              <a:t>Reuben Hill Case Study</a:t>
            </a:r>
          </a:p>
          <a:p>
            <a:endParaRPr lang="en-ZA" sz="1800" b="0" i="0" u="none" strike="noStrike" baseline="0" dirty="0">
              <a:solidFill>
                <a:srgbClr val="000000"/>
              </a:solidFill>
              <a:latin typeface="Arial Rounded MT Bold" panose="020F0704030504030204" pitchFamily="34" charset="0"/>
            </a:endParaRPr>
          </a:p>
          <a:p>
            <a:r>
              <a:rPr lang="en-US" sz="1800" b="0" i="0" u="none" strike="noStrike" dirty="0">
                <a:solidFill>
                  <a:srgbClr val="000000"/>
                </a:solidFill>
                <a:effectLst/>
                <a:latin typeface="Arial" panose="020B0604020202020204" pitchFamily="34" charset="0"/>
              </a:rPr>
              <a:t>Secular empirical evidence says God's way is the best way. </a:t>
            </a:r>
          </a:p>
          <a:p>
            <a:endParaRPr lang="en-US" sz="1800" b="0" i="0" u="none" strike="noStrike" dirty="0">
              <a:solidFill>
                <a:srgbClr val="000000"/>
              </a:solidFill>
              <a:effectLst/>
              <a:latin typeface="Arial" panose="020B0604020202020204" pitchFamily="34" charset="0"/>
            </a:endParaRPr>
          </a:p>
          <a:p>
            <a:r>
              <a:rPr lang="en-US" sz="1800" b="0" i="0" u="none" strike="noStrike" dirty="0">
                <a:solidFill>
                  <a:srgbClr val="000000"/>
                </a:solidFill>
                <a:effectLst/>
                <a:latin typeface="Arial" panose="020B0604020202020204" pitchFamily="34" charset="0"/>
              </a:rPr>
              <a:t>We would all like to be in the 4</a:t>
            </a:r>
            <a:r>
              <a:rPr lang="en-US" sz="1800" b="0" i="0" u="none" strike="noStrike" baseline="30000" dirty="0">
                <a:solidFill>
                  <a:srgbClr val="000000"/>
                </a:solidFill>
                <a:effectLst/>
                <a:latin typeface="Arial" panose="020B0604020202020204" pitchFamily="34" charset="0"/>
              </a:rPr>
              <a:t>th</a:t>
            </a:r>
            <a:r>
              <a:rPr lang="en-US" sz="1800" b="0" i="0" u="none" strike="noStrike" dirty="0">
                <a:solidFill>
                  <a:srgbClr val="000000"/>
                </a:solidFill>
                <a:effectLst/>
                <a:latin typeface="Arial" panose="020B0604020202020204" pitchFamily="34" charset="0"/>
              </a:rPr>
              <a:t> quadrant. </a:t>
            </a:r>
          </a:p>
          <a:p>
            <a:endParaRPr lang="en-US" sz="1800" b="0" i="0" u="none" strike="noStrike" dirty="0">
              <a:solidFill>
                <a:srgbClr val="000000"/>
              </a:solidFill>
              <a:effectLst/>
              <a:latin typeface="Arial" panose="020B0604020202020204" pitchFamily="34" charset="0"/>
            </a:endParaRPr>
          </a:p>
          <a:p>
            <a:r>
              <a:rPr lang="en-US" sz="1800" b="0" i="0" u="none" strike="noStrike" dirty="0">
                <a:solidFill>
                  <a:srgbClr val="000000"/>
                </a:solidFill>
                <a:effectLst/>
                <a:latin typeface="Arial" panose="020B0604020202020204" pitchFamily="34" charset="0"/>
              </a:rPr>
              <a:t>Besides Love and Discipline, how do we lead our kids there and keep them there?</a:t>
            </a:r>
          </a:p>
          <a:p>
            <a:endParaRPr lang="en-US" sz="1800" b="0" i="0" u="none" strike="noStrike" dirty="0">
              <a:solidFill>
                <a:srgbClr val="000000"/>
              </a:solidFill>
              <a:effectLst/>
              <a:latin typeface="Arial" panose="020B0604020202020204" pitchFamily="34" charset="0"/>
            </a:endParaRPr>
          </a:p>
          <a:p>
            <a:r>
              <a:rPr lang="en-US" sz="1800" b="0" i="0" u="none" strike="noStrike" dirty="0">
                <a:solidFill>
                  <a:srgbClr val="000000"/>
                </a:solidFill>
                <a:effectLst/>
                <a:latin typeface="Arial" panose="020B0604020202020204" pitchFamily="34" charset="0"/>
              </a:rPr>
              <a:t>Need to ….Practice what we Preach.</a:t>
            </a:r>
            <a:endParaRPr lang="en-ZA" dirty="0"/>
          </a:p>
        </p:txBody>
      </p:sp>
      <p:sp>
        <p:nvSpPr>
          <p:cNvPr id="4" name="Slide Number Placeholder 3"/>
          <p:cNvSpPr>
            <a:spLocks noGrp="1"/>
          </p:cNvSpPr>
          <p:nvPr>
            <p:ph type="sldNum" sz="quarter" idx="5"/>
          </p:nvPr>
        </p:nvSpPr>
        <p:spPr/>
        <p:txBody>
          <a:bodyPr/>
          <a:lstStyle/>
          <a:p>
            <a:fld id="{96A88E43-7085-4923-A073-76B5D90F014F}" type="slidenum">
              <a:rPr lang="en-ZA" smtClean="0"/>
              <a:t>12</a:t>
            </a:fld>
            <a:endParaRPr lang="en-ZA"/>
          </a:p>
        </p:txBody>
      </p:sp>
    </p:spTree>
    <p:extLst>
      <p:ext uri="{BB962C8B-B14F-4D97-AF65-F5344CB8AC3E}">
        <p14:creationId xmlns:p14="http://schemas.microsoft.com/office/powerpoint/2010/main" val="17388141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Takkie</a:t>
            </a:r>
            <a:r>
              <a:rPr lang="en-ZA" dirty="0"/>
              <a:t> hits the tar.</a:t>
            </a:r>
          </a:p>
          <a:p>
            <a:endParaRPr lang="en-ZA" dirty="0"/>
          </a:p>
          <a:p>
            <a:r>
              <a:rPr lang="en-ZA" dirty="0"/>
              <a:t>Paul said imitate me as I imitate Christ.</a:t>
            </a:r>
          </a:p>
          <a:p>
            <a:endParaRPr lang="en-ZA" dirty="0"/>
          </a:p>
          <a:p>
            <a:r>
              <a:rPr lang="en-ZA" dirty="0"/>
              <a:t>Christ is our example.</a:t>
            </a:r>
          </a:p>
          <a:p>
            <a:endParaRPr lang="en-ZA" dirty="0"/>
          </a:p>
          <a:p>
            <a:r>
              <a:rPr lang="en-ZA" dirty="0"/>
              <a:t>We need to be our kids example, so they can transfer from us to Jesus.</a:t>
            </a:r>
          </a:p>
          <a:p>
            <a:endParaRPr lang="en-ZA" dirty="0"/>
          </a:p>
          <a:p>
            <a:r>
              <a:rPr lang="en-ZA" dirty="0"/>
              <a:t>To do this, we need to build relationships that bond</a:t>
            </a:r>
          </a:p>
        </p:txBody>
      </p:sp>
      <p:sp>
        <p:nvSpPr>
          <p:cNvPr id="4" name="Slide Number Placeholder 3"/>
          <p:cNvSpPr>
            <a:spLocks noGrp="1"/>
          </p:cNvSpPr>
          <p:nvPr>
            <p:ph type="sldNum" sz="quarter" idx="5"/>
          </p:nvPr>
        </p:nvSpPr>
        <p:spPr/>
        <p:txBody>
          <a:bodyPr/>
          <a:lstStyle/>
          <a:p>
            <a:fld id="{96A88E43-7085-4923-A073-76B5D90F014F}" type="slidenum">
              <a:rPr lang="en-ZA" smtClean="0"/>
              <a:t>13</a:t>
            </a:fld>
            <a:endParaRPr lang="en-ZA"/>
          </a:p>
        </p:txBody>
      </p:sp>
    </p:spTree>
    <p:extLst>
      <p:ext uri="{BB962C8B-B14F-4D97-AF65-F5344CB8AC3E}">
        <p14:creationId xmlns:p14="http://schemas.microsoft.com/office/powerpoint/2010/main" val="11467615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All this = Time</a:t>
            </a:r>
          </a:p>
          <a:p>
            <a:endParaRPr lang="en-US" sz="1800" b="0" i="0" u="none" strike="noStrike" dirty="0">
              <a:solidFill>
                <a:srgbClr val="000000"/>
              </a:solidFill>
              <a:effectLst/>
              <a:latin typeface="Arial" panose="020B0604020202020204" pitchFamily="34" charset="0"/>
            </a:endParaRPr>
          </a:p>
          <a:p>
            <a:r>
              <a:rPr lang="en-US" sz="1800" b="0" i="0" u="none" strike="noStrike" dirty="0">
                <a:solidFill>
                  <a:srgbClr val="000000"/>
                </a:solidFill>
                <a:effectLst/>
                <a:latin typeface="Arial" panose="020B0604020202020204" pitchFamily="34" charset="0"/>
              </a:rPr>
              <a:t>Spell Love T.I.M.E.</a:t>
            </a:r>
          </a:p>
          <a:p>
            <a:endParaRPr lang="en-US" sz="1800" b="0" i="0" u="none" strike="noStrike" dirty="0">
              <a:solidFill>
                <a:srgbClr val="000000"/>
              </a:solidFill>
              <a:effectLst/>
              <a:latin typeface="Arial" panose="020B0604020202020204" pitchFamily="34" charset="0"/>
            </a:endParaRPr>
          </a:p>
          <a:p>
            <a:r>
              <a:rPr lang="en-US" sz="1800" b="0" i="0" u="none" strike="noStrike" dirty="0">
                <a:solidFill>
                  <a:srgbClr val="000000"/>
                </a:solidFill>
                <a:effectLst/>
                <a:latin typeface="Arial" panose="020B0604020202020204" pitchFamily="34" charset="0"/>
              </a:rPr>
              <a:t>Myth of Quality Time vs Quantity Time</a:t>
            </a:r>
          </a:p>
          <a:p>
            <a:endParaRPr lang="en-US" sz="1800" b="0" i="0" u="none" strike="noStrike" dirty="0">
              <a:solidFill>
                <a:srgbClr val="000000"/>
              </a:solidFill>
              <a:effectLst/>
              <a:latin typeface="Arial" panose="020B0604020202020204" pitchFamily="34" charset="0"/>
            </a:endParaRPr>
          </a:p>
          <a:p>
            <a:r>
              <a:rPr lang="en-US" sz="1800" b="0" i="0" u="none" strike="noStrike" dirty="0">
                <a:solidFill>
                  <a:srgbClr val="000000"/>
                </a:solidFill>
                <a:effectLst/>
                <a:latin typeface="Arial" panose="020B0604020202020204" pitchFamily="34" charset="0"/>
              </a:rPr>
              <a:t>Study: Average father spent 37 seconds per week with meaningful conversation with their kids.</a:t>
            </a:r>
          </a:p>
          <a:p>
            <a:endParaRPr lang="en-US" sz="1800" b="0" i="0" u="none" strike="noStrike" dirty="0">
              <a:solidFill>
                <a:srgbClr val="000000"/>
              </a:solidFill>
              <a:effectLst/>
              <a:latin typeface="Arial" panose="020B0604020202020204" pitchFamily="34" charset="0"/>
            </a:endParaRPr>
          </a:p>
          <a:p>
            <a:r>
              <a:rPr lang="en-US" sz="1800" b="0" i="0" u="none" strike="noStrike" dirty="0">
                <a:solidFill>
                  <a:srgbClr val="000000"/>
                </a:solidFill>
                <a:effectLst/>
                <a:latin typeface="Arial" panose="020B0604020202020204" pitchFamily="34" charset="0"/>
              </a:rPr>
              <a:t>Turn off the TV</a:t>
            </a:r>
          </a:p>
          <a:p>
            <a:r>
              <a:rPr lang="en-US" sz="1800" b="0" i="0" u="none" strike="noStrike" dirty="0">
                <a:solidFill>
                  <a:srgbClr val="000000"/>
                </a:solidFill>
                <a:effectLst/>
                <a:latin typeface="Arial" panose="020B0604020202020204" pitchFamily="34" charset="0"/>
              </a:rPr>
              <a:t>Eat Together – significant, last supper</a:t>
            </a:r>
          </a:p>
          <a:p>
            <a:r>
              <a:rPr lang="en-US" sz="1800" b="0" i="0" u="none" strike="noStrike" dirty="0">
                <a:solidFill>
                  <a:srgbClr val="000000"/>
                </a:solidFill>
                <a:effectLst/>
                <a:latin typeface="Arial" panose="020B0604020202020204" pitchFamily="34" charset="0"/>
              </a:rPr>
              <a:t>Bedtime – stories, prayer</a:t>
            </a:r>
          </a:p>
          <a:p>
            <a:endParaRPr lang="en-US" sz="1800" b="0" i="0" u="none" strike="noStrike" dirty="0">
              <a:solidFill>
                <a:srgbClr val="000000"/>
              </a:solidFill>
              <a:effectLst/>
              <a:latin typeface="Arial" panose="020B0604020202020204" pitchFamily="34" charset="0"/>
            </a:endParaRPr>
          </a:p>
          <a:p>
            <a:r>
              <a:rPr lang="en-US" sz="1800" b="0" i="0" u="none" strike="noStrike" dirty="0">
                <a:solidFill>
                  <a:srgbClr val="000000"/>
                </a:solidFill>
                <a:effectLst/>
                <a:latin typeface="Arial" panose="020B0604020202020204" pitchFamily="34" charset="0"/>
              </a:rPr>
              <a:t>The Principles of Love and Boundaries and Building relationships are key for the entire parenting process and beyond. However, in our </a:t>
            </a:r>
            <a:r>
              <a:rPr lang="en-US" sz="1800" b="0" i="0" u="none" strike="noStrike" dirty="0" err="1">
                <a:solidFill>
                  <a:srgbClr val="000000"/>
                </a:solidFill>
                <a:effectLst/>
                <a:latin typeface="Arial" panose="020B0604020202020204" pitchFamily="34" charset="0"/>
              </a:rPr>
              <a:t>endeavour</a:t>
            </a:r>
            <a:r>
              <a:rPr lang="en-US" sz="1800" b="0" i="0" u="none" strike="noStrike" dirty="0">
                <a:solidFill>
                  <a:srgbClr val="000000"/>
                </a:solidFill>
                <a:effectLst/>
                <a:latin typeface="Arial" panose="020B0604020202020204" pitchFamily="34" charset="0"/>
              </a:rPr>
              <a:t> to shift </a:t>
            </a:r>
            <a:r>
              <a:rPr lang="en-US" sz="1800" b="0" i="0" u="none" strike="noStrike" dirty="0" err="1">
                <a:solidFill>
                  <a:srgbClr val="000000"/>
                </a:solidFill>
                <a:effectLst/>
                <a:latin typeface="Arial" panose="020B0604020202020204" pitchFamily="34" charset="0"/>
              </a:rPr>
              <a:t>Obedieance</a:t>
            </a:r>
            <a:r>
              <a:rPr lang="en-US" sz="1800" b="0" i="0" u="none" strike="noStrike" dirty="0">
                <a:solidFill>
                  <a:srgbClr val="000000"/>
                </a:solidFill>
                <a:effectLst/>
                <a:latin typeface="Arial" panose="020B0604020202020204" pitchFamily="34" charset="0"/>
              </a:rPr>
              <a:t> from us to Christ, our role as parents needs to shift through the different ages.</a:t>
            </a:r>
          </a:p>
          <a:p>
            <a:endParaRPr lang="en-US" sz="1800" b="0" i="0" u="none" strike="noStrike" dirty="0">
              <a:solidFill>
                <a:srgbClr val="000000"/>
              </a:solidFill>
              <a:effectLst/>
              <a:latin typeface="Arial" panose="020B0604020202020204" pitchFamily="34" charset="0"/>
            </a:endParaRPr>
          </a:p>
          <a:p>
            <a:endParaRPr lang="en-US" sz="1800" b="0" i="0" u="none" strike="noStrike" dirty="0">
              <a:solidFill>
                <a:srgbClr val="000000"/>
              </a:solidFill>
              <a:effectLst/>
              <a:latin typeface="Arial" panose="020B0604020202020204" pitchFamily="34" charset="0"/>
            </a:endParaRPr>
          </a:p>
          <a:p>
            <a:endParaRPr lang="en-ZA" dirty="0"/>
          </a:p>
        </p:txBody>
      </p:sp>
      <p:sp>
        <p:nvSpPr>
          <p:cNvPr id="4" name="Slide Number Placeholder 3"/>
          <p:cNvSpPr>
            <a:spLocks noGrp="1"/>
          </p:cNvSpPr>
          <p:nvPr>
            <p:ph type="sldNum" sz="quarter" idx="5"/>
          </p:nvPr>
        </p:nvSpPr>
        <p:spPr/>
        <p:txBody>
          <a:bodyPr/>
          <a:lstStyle/>
          <a:p>
            <a:fld id="{96A88E43-7085-4923-A073-76B5D90F014F}" type="slidenum">
              <a:rPr lang="en-ZA" smtClean="0"/>
              <a:t>14</a:t>
            </a:fld>
            <a:endParaRPr lang="en-ZA"/>
          </a:p>
        </p:txBody>
      </p:sp>
    </p:spTree>
    <p:extLst>
      <p:ext uri="{BB962C8B-B14F-4D97-AF65-F5344CB8AC3E}">
        <p14:creationId xmlns:p14="http://schemas.microsoft.com/office/powerpoint/2010/main" val="15447410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ZA" sz="1800" b="0" i="0" u="none" strike="noStrike" baseline="0" dirty="0">
              <a:solidFill>
                <a:srgbClr val="000000"/>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ZA" sz="1800" b="0" i="0" u="none" strike="noStrike" baseline="0" dirty="0">
                <a:solidFill>
                  <a:srgbClr val="000000"/>
                </a:solidFill>
                <a:latin typeface="Arial Rounded MT Bold" panose="020F0704030504030204" pitchFamily="34" charset="0"/>
              </a:rPr>
              <a:t>Chart by Lawrence Kohlberg</a:t>
            </a:r>
          </a:p>
          <a:p>
            <a:pPr algn="l"/>
            <a:endParaRPr lang="en-ZA" sz="1800" b="0" i="0" u="none" strike="noStrike" baseline="0" dirty="0">
              <a:solidFill>
                <a:srgbClr val="000000"/>
              </a:solidFill>
              <a:latin typeface="Arial" panose="020B0604020202020204" pitchFamily="34" charset="0"/>
            </a:endParaRPr>
          </a:p>
          <a:p>
            <a:pPr algn="l"/>
            <a:endParaRPr lang="en-ZA"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1. Principle of readiness - Only teach children what they are mentally and emotionally capable of learning. </a:t>
            </a:r>
          </a:p>
          <a:p>
            <a:endParaRPr lang="en-ZA"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2. Principle of responsibility - Never habitually do for your children what they can do for themselves. </a:t>
            </a:r>
          </a:p>
          <a:p>
            <a:endParaRPr lang="en-ZA" dirty="0"/>
          </a:p>
          <a:p>
            <a:r>
              <a:rPr lang="en-ZA" dirty="0"/>
              <a:t>Often have this the wrong way around.</a:t>
            </a:r>
          </a:p>
          <a:p>
            <a:endParaRPr lang="en-ZA" dirty="0"/>
          </a:p>
        </p:txBody>
      </p:sp>
      <p:sp>
        <p:nvSpPr>
          <p:cNvPr id="4" name="Slide Number Placeholder 3"/>
          <p:cNvSpPr>
            <a:spLocks noGrp="1"/>
          </p:cNvSpPr>
          <p:nvPr>
            <p:ph type="sldNum" sz="quarter" idx="5"/>
          </p:nvPr>
        </p:nvSpPr>
        <p:spPr/>
        <p:txBody>
          <a:bodyPr/>
          <a:lstStyle/>
          <a:p>
            <a:fld id="{96A88E43-7085-4923-A073-76B5D90F014F}" type="slidenum">
              <a:rPr lang="en-ZA" smtClean="0"/>
              <a:t>15</a:t>
            </a:fld>
            <a:endParaRPr lang="en-ZA"/>
          </a:p>
        </p:txBody>
      </p:sp>
    </p:spTree>
    <p:extLst>
      <p:ext uri="{BB962C8B-B14F-4D97-AF65-F5344CB8AC3E}">
        <p14:creationId xmlns:p14="http://schemas.microsoft.com/office/powerpoint/2010/main" val="39614827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ZA" sz="1800" b="0" i="0" u="none" strike="noStrike" baseline="0" dirty="0">
              <a:solidFill>
                <a:srgbClr val="000000"/>
              </a:solidFill>
              <a:latin typeface="Arial" panose="020B0604020202020204" pitchFamily="34" charset="0"/>
            </a:endParaRPr>
          </a:p>
          <a:p>
            <a:r>
              <a:rPr lang="en-ZA" dirty="0"/>
              <a:t>Negotiating with a 3 year old and laying down the law with your teenager.</a:t>
            </a:r>
          </a:p>
          <a:p>
            <a:endParaRPr lang="en-ZA" dirty="0"/>
          </a:p>
          <a:p>
            <a:r>
              <a:rPr lang="en-ZA" dirty="0"/>
              <a:t>Child headed households, </a:t>
            </a:r>
          </a:p>
          <a:p>
            <a:endParaRPr lang="en-ZA" dirty="0"/>
          </a:p>
          <a:p>
            <a:r>
              <a:rPr lang="en-ZA" dirty="0"/>
              <a:t>Tying the lases of a 10 year old.</a:t>
            </a:r>
          </a:p>
          <a:p>
            <a:r>
              <a:rPr lang="en-ZA" dirty="0"/>
              <a:t>Teenagers lying on the couch asking why supper isn’t ready yet.</a:t>
            </a:r>
          </a:p>
          <a:p>
            <a:endParaRPr lang="en-ZA" dirty="0"/>
          </a:p>
          <a:p>
            <a:r>
              <a:rPr lang="en-ZA" dirty="0"/>
              <a:t>Letting out the kite.</a:t>
            </a:r>
          </a:p>
        </p:txBody>
      </p:sp>
      <p:sp>
        <p:nvSpPr>
          <p:cNvPr id="4" name="Slide Number Placeholder 3"/>
          <p:cNvSpPr>
            <a:spLocks noGrp="1"/>
          </p:cNvSpPr>
          <p:nvPr>
            <p:ph type="sldNum" sz="quarter" idx="5"/>
          </p:nvPr>
        </p:nvSpPr>
        <p:spPr/>
        <p:txBody>
          <a:bodyPr/>
          <a:lstStyle/>
          <a:p>
            <a:fld id="{96A88E43-7085-4923-A073-76B5D90F014F}" type="slidenum">
              <a:rPr lang="en-ZA" smtClean="0"/>
              <a:t>16</a:t>
            </a:fld>
            <a:endParaRPr lang="en-ZA"/>
          </a:p>
        </p:txBody>
      </p:sp>
    </p:spTree>
    <p:extLst>
      <p:ext uri="{BB962C8B-B14F-4D97-AF65-F5344CB8AC3E}">
        <p14:creationId xmlns:p14="http://schemas.microsoft.com/office/powerpoint/2010/main" val="2579147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All this = Time</a:t>
            </a:r>
          </a:p>
          <a:p>
            <a:endParaRPr lang="en-US" sz="1800" b="0" i="0" u="none" strike="noStrike" dirty="0">
              <a:solidFill>
                <a:srgbClr val="000000"/>
              </a:solidFill>
              <a:effectLst/>
              <a:latin typeface="Arial" panose="020B0604020202020204" pitchFamily="34" charset="0"/>
            </a:endParaRPr>
          </a:p>
          <a:p>
            <a:r>
              <a:rPr lang="en-US" sz="1800" b="0" i="0" u="none" strike="noStrike" dirty="0">
                <a:solidFill>
                  <a:srgbClr val="000000"/>
                </a:solidFill>
                <a:effectLst/>
                <a:latin typeface="Arial" panose="020B0604020202020204" pitchFamily="34" charset="0"/>
              </a:rPr>
              <a:t>Myth of Quality Time vs Quantity Time</a:t>
            </a:r>
          </a:p>
          <a:p>
            <a:endParaRPr lang="en-US" sz="1800" b="0" i="0" u="none" strike="noStrike" dirty="0">
              <a:solidFill>
                <a:srgbClr val="000000"/>
              </a:solidFill>
              <a:effectLst/>
              <a:latin typeface="Arial" panose="020B0604020202020204" pitchFamily="34" charset="0"/>
            </a:endParaRPr>
          </a:p>
          <a:p>
            <a:r>
              <a:rPr lang="en-US" sz="1800" b="0" i="0" u="none" strike="noStrike" dirty="0">
                <a:solidFill>
                  <a:srgbClr val="000000"/>
                </a:solidFill>
                <a:effectLst/>
                <a:latin typeface="Arial" panose="020B0604020202020204" pitchFamily="34" charset="0"/>
              </a:rPr>
              <a:t>Study: Average father spent 37 seconds per week with meaningful conversation with their kids.</a:t>
            </a:r>
          </a:p>
          <a:p>
            <a:endParaRPr lang="en-US" sz="1800" b="0" i="0" u="none" strike="noStrike" dirty="0">
              <a:solidFill>
                <a:srgbClr val="000000"/>
              </a:solidFill>
              <a:effectLst/>
              <a:latin typeface="Arial" panose="020B0604020202020204" pitchFamily="34" charset="0"/>
            </a:endParaRPr>
          </a:p>
          <a:p>
            <a:r>
              <a:rPr lang="en-US" sz="1800" b="0" i="0" u="none" strike="noStrike" dirty="0">
                <a:solidFill>
                  <a:srgbClr val="000000"/>
                </a:solidFill>
                <a:effectLst/>
                <a:latin typeface="Arial" panose="020B0604020202020204" pitchFamily="34" charset="0"/>
              </a:rPr>
              <a:t>Turn off the TV</a:t>
            </a:r>
          </a:p>
          <a:p>
            <a:r>
              <a:rPr lang="en-US" sz="1800" b="0" i="0" u="none" strike="noStrike" dirty="0">
                <a:solidFill>
                  <a:srgbClr val="000000"/>
                </a:solidFill>
                <a:effectLst/>
                <a:latin typeface="Arial" panose="020B0604020202020204" pitchFamily="34" charset="0"/>
              </a:rPr>
              <a:t>Eat Together – significant, last supper</a:t>
            </a:r>
          </a:p>
          <a:p>
            <a:r>
              <a:rPr lang="en-US" sz="1800" b="0" i="0" u="none" strike="noStrike" dirty="0">
                <a:solidFill>
                  <a:srgbClr val="000000"/>
                </a:solidFill>
                <a:effectLst/>
                <a:latin typeface="Arial" panose="020B0604020202020204" pitchFamily="34" charset="0"/>
              </a:rPr>
              <a:t>Bedtime – stories, prayer</a:t>
            </a:r>
          </a:p>
          <a:p>
            <a:endParaRPr lang="en-US" sz="1800" b="0" i="0" u="none" strike="noStrike" dirty="0">
              <a:solidFill>
                <a:srgbClr val="000000"/>
              </a:solidFill>
              <a:effectLst/>
              <a:latin typeface="Arial" panose="020B0604020202020204" pitchFamily="34" charset="0"/>
            </a:endParaRPr>
          </a:p>
          <a:p>
            <a:endParaRPr lang="en-US" sz="1800" b="0" i="0" u="none" strike="noStrike" dirty="0">
              <a:solidFill>
                <a:srgbClr val="000000"/>
              </a:solidFill>
              <a:effectLst/>
              <a:latin typeface="Arial" panose="020B0604020202020204" pitchFamily="34" charset="0"/>
            </a:endParaRPr>
          </a:p>
          <a:p>
            <a:endParaRPr lang="en-ZA" dirty="0"/>
          </a:p>
        </p:txBody>
      </p:sp>
      <p:sp>
        <p:nvSpPr>
          <p:cNvPr id="4" name="Slide Number Placeholder 3"/>
          <p:cNvSpPr>
            <a:spLocks noGrp="1"/>
          </p:cNvSpPr>
          <p:nvPr>
            <p:ph type="sldNum" sz="quarter" idx="5"/>
          </p:nvPr>
        </p:nvSpPr>
        <p:spPr/>
        <p:txBody>
          <a:bodyPr/>
          <a:lstStyle/>
          <a:p>
            <a:fld id="{96A88E43-7085-4923-A073-76B5D90F014F}" type="slidenum">
              <a:rPr lang="en-ZA" smtClean="0"/>
              <a:t>17</a:t>
            </a:fld>
            <a:endParaRPr lang="en-ZA"/>
          </a:p>
        </p:txBody>
      </p:sp>
    </p:spTree>
    <p:extLst>
      <p:ext uri="{BB962C8B-B14F-4D97-AF65-F5344CB8AC3E}">
        <p14:creationId xmlns:p14="http://schemas.microsoft.com/office/powerpoint/2010/main" val="20539490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Don’t ask Why?</a:t>
            </a:r>
          </a:p>
          <a:p>
            <a:endParaRPr lang="en-US" sz="1800" b="0" i="0" u="none" strike="noStrike" dirty="0">
              <a:solidFill>
                <a:srgbClr val="000000"/>
              </a:solidFill>
              <a:effectLst/>
              <a:latin typeface="Arial" panose="020B0604020202020204" pitchFamily="34" charset="0"/>
            </a:endParaRPr>
          </a:p>
          <a:p>
            <a:endParaRPr lang="en-ZA" dirty="0"/>
          </a:p>
        </p:txBody>
      </p:sp>
      <p:sp>
        <p:nvSpPr>
          <p:cNvPr id="4" name="Slide Number Placeholder 3"/>
          <p:cNvSpPr>
            <a:spLocks noGrp="1"/>
          </p:cNvSpPr>
          <p:nvPr>
            <p:ph type="sldNum" sz="quarter" idx="5"/>
          </p:nvPr>
        </p:nvSpPr>
        <p:spPr/>
        <p:txBody>
          <a:bodyPr/>
          <a:lstStyle/>
          <a:p>
            <a:fld id="{96A88E43-7085-4923-A073-76B5D90F014F}" type="slidenum">
              <a:rPr lang="en-ZA" smtClean="0"/>
              <a:t>19</a:t>
            </a:fld>
            <a:endParaRPr lang="en-ZA"/>
          </a:p>
        </p:txBody>
      </p:sp>
    </p:spTree>
    <p:extLst>
      <p:ext uri="{BB962C8B-B14F-4D97-AF65-F5344CB8AC3E}">
        <p14:creationId xmlns:p14="http://schemas.microsoft.com/office/powerpoint/2010/main" val="14367746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96A88E43-7085-4923-A073-76B5D90F014F}" type="slidenum">
              <a:rPr lang="en-ZA" smtClean="0"/>
              <a:t>20</a:t>
            </a:fld>
            <a:endParaRPr lang="en-ZA"/>
          </a:p>
        </p:txBody>
      </p:sp>
    </p:spTree>
    <p:extLst>
      <p:ext uri="{BB962C8B-B14F-4D97-AF65-F5344CB8AC3E}">
        <p14:creationId xmlns:p14="http://schemas.microsoft.com/office/powerpoint/2010/main" val="27455282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Asked my kids what they enjoyed and what they would do differently…</a:t>
            </a:r>
          </a:p>
          <a:p>
            <a:endParaRPr lang="en-ZA" dirty="0"/>
          </a:p>
          <a:p>
            <a:endParaRPr lang="en-ZA" dirty="0"/>
          </a:p>
          <a:p>
            <a:endParaRPr lang="en-ZA" dirty="0"/>
          </a:p>
          <a:p>
            <a:r>
              <a:rPr lang="en-ZA" dirty="0"/>
              <a:t>It’s not things. They want you…</a:t>
            </a:r>
          </a:p>
        </p:txBody>
      </p:sp>
      <p:sp>
        <p:nvSpPr>
          <p:cNvPr id="4" name="Slide Number Placeholder 3"/>
          <p:cNvSpPr>
            <a:spLocks noGrp="1"/>
          </p:cNvSpPr>
          <p:nvPr>
            <p:ph type="sldNum" sz="quarter" idx="5"/>
          </p:nvPr>
        </p:nvSpPr>
        <p:spPr/>
        <p:txBody>
          <a:bodyPr/>
          <a:lstStyle/>
          <a:p>
            <a:fld id="{96A88E43-7085-4923-A073-76B5D90F014F}" type="slidenum">
              <a:rPr lang="en-ZA" smtClean="0"/>
              <a:t>21</a:t>
            </a:fld>
            <a:endParaRPr lang="en-ZA"/>
          </a:p>
        </p:txBody>
      </p:sp>
    </p:spTree>
    <p:extLst>
      <p:ext uri="{BB962C8B-B14F-4D97-AF65-F5344CB8AC3E}">
        <p14:creationId xmlns:p14="http://schemas.microsoft.com/office/powerpoint/2010/main" val="1337008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80842-6E63-839A-57DE-D12CB90E11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0A7EB941-569B-E823-E562-66C0FEAC2C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F92BB467-3673-65ED-FB26-E8B13CD8FF2D}"/>
              </a:ext>
            </a:extLst>
          </p:cNvPr>
          <p:cNvSpPr>
            <a:spLocks noGrp="1"/>
          </p:cNvSpPr>
          <p:nvPr>
            <p:ph type="dt" sz="half" idx="10"/>
          </p:nvPr>
        </p:nvSpPr>
        <p:spPr/>
        <p:txBody>
          <a:bodyPr/>
          <a:lstStyle/>
          <a:p>
            <a:fld id="{1F311BA8-157A-47B6-9492-406E0268BA46}" type="datetimeFigureOut">
              <a:rPr lang="en-ZA" smtClean="0"/>
              <a:t>22-08-2024</a:t>
            </a:fld>
            <a:endParaRPr lang="en-ZA"/>
          </a:p>
        </p:txBody>
      </p:sp>
      <p:sp>
        <p:nvSpPr>
          <p:cNvPr id="5" name="Footer Placeholder 4">
            <a:extLst>
              <a:ext uri="{FF2B5EF4-FFF2-40B4-BE49-F238E27FC236}">
                <a16:creationId xmlns:a16="http://schemas.microsoft.com/office/drawing/2014/main" id="{EA942469-B6FF-8F09-AD07-5011E1828856}"/>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90C75AD7-CF24-6D11-A2C1-27EF63A0B08D}"/>
              </a:ext>
            </a:extLst>
          </p:cNvPr>
          <p:cNvSpPr>
            <a:spLocks noGrp="1"/>
          </p:cNvSpPr>
          <p:nvPr>
            <p:ph type="sldNum" sz="quarter" idx="12"/>
          </p:nvPr>
        </p:nvSpPr>
        <p:spPr/>
        <p:txBody>
          <a:bodyPr/>
          <a:lstStyle/>
          <a:p>
            <a:fld id="{97485538-499C-4EAC-8B9B-33FCAF9C795C}" type="slidenum">
              <a:rPr lang="en-ZA" smtClean="0"/>
              <a:t>‹#›</a:t>
            </a:fld>
            <a:endParaRPr lang="en-ZA"/>
          </a:p>
        </p:txBody>
      </p:sp>
    </p:spTree>
    <p:extLst>
      <p:ext uri="{BB962C8B-B14F-4D97-AF65-F5344CB8AC3E}">
        <p14:creationId xmlns:p14="http://schemas.microsoft.com/office/powerpoint/2010/main" val="2903808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0E84C-11DF-7A36-EC03-32007D71B2BB}"/>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E0B81835-4AF6-A953-4B26-EDAA0804B2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45C39BF1-3D1C-5289-D86E-268D5C97D8F7}"/>
              </a:ext>
            </a:extLst>
          </p:cNvPr>
          <p:cNvSpPr>
            <a:spLocks noGrp="1"/>
          </p:cNvSpPr>
          <p:nvPr>
            <p:ph type="dt" sz="half" idx="10"/>
          </p:nvPr>
        </p:nvSpPr>
        <p:spPr/>
        <p:txBody>
          <a:bodyPr/>
          <a:lstStyle/>
          <a:p>
            <a:fld id="{1F311BA8-157A-47B6-9492-406E0268BA46}" type="datetimeFigureOut">
              <a:rPr lang="en-ZA" smtClean="0"/>
              <a:t>22-08-2024</a:t>
            </a:fld>
            <a:endParaRPr lang="en-ZA"/>
          </a:p>
        </p:txBody>
      </p:sp>
      <p:sp>
        <p:nvSpPr>
          <p:cNvPr id="5" name="Footer Placeholder 4">
            <a:extLst>
              <a:ext uri="{FF2B5EF4-FFF2-40B4-BE49-F238E27FC236}">
                <a16:creationId xmlns:a16="http://schemas.microsoft.com/office/drawing/2014/main" id="{8F6D3B8E-76D4-9ACE-7B48-EF70D1D870C9}"/>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B8D0EB4A-7378-9B6E-29DE-56EFC25BFFF0}"/>
              </a:ext>
            </a:extLst>
          </p:cNvPr>
          <p:cNvSpPr>
            <a:spLocks noGrp="1"/>
          </p:cNvSpPr>
          <p:nvPr>
            <p:ph type="sldNum" sz="quarter" idx="12"/>
          </p:nvPr>
        </p:nvSpPr>
        <p:spPr/>
        <p:txBody>
          <a:bodyPr/>
          <a:lstStyle/>
          <a:p>
            <a:fld id="{97485538-499C-4EAC-8B9B-33FCAF9C795C}" type="slidenum">
              <a:rPr lang="en-ZA" smtClean="0"/>
              <a:t>‹#›</a:t>
            </a:fld>
            <a:endParaRPr lang="en-ZA"/>
          </a:p>
        </p:txBody>
      </p:sp>
    </p:spTree>
    <p:extLst>
      <p:ext uri="{BB962C8B-B14F-4D97-AF65-F5344CB8AC3E}">
        <p14:creationId xmlns:p14="http://schemas.microsoft.com/office/powerpoint/2010/main" val="2656617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A9CA4-4F3D-2949-30D4-9677F437CF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31A28855-D6DD-DC6A-7BCC-705529059F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FA5A96-1135-B90E-6828-BC9B6B29CC20}"/>
              </a:ext>
            </a:extLst>
          </p:cNvPr>
          <p:cNvSpPr>
            <a:spLocks noGrp="1"/>
          </p:cNvSpPr>
          <p:nvPr>
            <p:ph type="dt" sz="half" idx="10"/>
          </p:nvPr>
        </p:nvSpPr>
        <p:spPr/>
        <p:txBody>
          <a:bodyPr/>
          <a:lstStyle/>
          <a:p>
            <a:fld id="{1F311BA8-157A-47B6-9492-406E0268BA46}" type="datetimeFigureOut">
              <a:rPr lang="en-ZA" smtClean="0"/>
              <a:t>22-08-2024</a:t>
            </a:fld>
            <a:endParaRPr lang="en-ZA"/>
          </a:p>
        </p:txBody>
      </p:sp>
      <p:sp>
        <p:nvSpPr>
          <p:cNvPr id="5" name="Footer Placeholder 4">
            <a:extLst>
              <a:ext uri="{FF2B5EF4-FFF2-40B4-BE49-F238E27FC236}">
                <a16:creationId xmlns:a16="http://schemas.microsoft.com/office/drawing/2014/main" id="{0FE6D0C2-EC9F-79E0-6A42-301052C0C19E}"/>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7B40958E-2824-C6F4-43E2-F59F1CE4EC56}"/>
              </a:ext>
            </a:extLst>
          </p:cNvPr>
          <p:cNvSpPr>
            <a:spLocks noGrp="1"/>
          </p:cNvSpPr>
          <p:nvPr>
            <p:ph type="sldNum" sz="quarter" idx="12"/>
          </p:nvPr>
        </p:nvSpPr>
        <p:spPr/>
        <p:txBody>
          <a:bodyPr/>
          <a:lstStyle/>
          <a:p>
            <a:fld id="{97485538-499C-4EAC-8B9B-33FCAF9C795C}" type="slidenum">
              <a:rPr lang="en-ZA" smtClean="0"/>
              <a:t>‹#›</a:t>
            </a:fld>
            <a:endParaRPr lang="en-ZA"/>
          </a:p>
        </p:txBody>
      </p:sp>
    </p:spTree>
    <p:extLst>
      <p:ext uri="{BB962C8B-B14F-4D97-AF65-F5344CB8AC3E}">
        <p14:creationId xmlns:p14="http://schemas.microsoft.com/office/powerpoint/2010/main" val="2940118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CBB10-FB8B-99B6-D7BD-262F7EF02BF1}"/>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3A5D510A-B268-ECF9-1C92-988925A63C5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D086F6D1-CD76-1023-C49E-EF1A232553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E5CE7E55-A879-F769-CA64-333ADD8825F7}"/>
              </a:ext>
            </a:extLst>
          </p:cNvPr>
          <p:cNvSpPr>
            <a:spLocks noGrp="1"/>
          </p:cNvSpPr>
          <p:nvPr>
            <p:ph type="dt" sz="half" idx="10"/>
          </p:nvPr>
        </p:nvSpPr>
        <p:spPr/>
        <p:txBody>
          <a:bodyPr/>
          <a:lstStyle/>
          <a:p>
            <a:fld id="{1F311BA8-157A-47B6-9492-406E0268BA46}" type="datetimeFigureOut">
              <a:rPr lang="en-ZA" smtClean="0"/>
              <a:t>22-08-2024</a:t>
            </a:fld>
            <a:endParaRPr lang="en-ZA"/>
          </a:p>
        </p:txBody>
      </p:sp>
      <p:sp>
        <p:nvSpPr>
          <p:cNvPr id="6" name="Footer Placeholder 5">
            <a:extLst>
              <a:ext uri="{FF2B5EF4-FFF2-40B4-BE49-F238E27FC236}">
                <a16:creationId xmlns:a16="http://schemas.microsoft.com/office/drawing/2014/main" id="{6777AFE7-F9B8-174A-1478-0A54141CE0BB}"/>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C5F2E726-2756-74D9-3648-E7BA4B0C9014}"/>
              </a:ext>
            </a:extLst>
          </p:cNvPr>
          <p:cNvSpPr>
            <a:spLocks noGrp="1"/>
          </p:cNvSpPr>
          <p:nvPr>
            <p:ph type="sldNum" sz="quarter" idx="12"/>
          </p:nvPr>
        </p:nvSpPr>
        <p:spPr/>
        <p:txBody>
          <a:bodyPr/>
          <a:lstStyle/>
          <a:p>
            <a:fld id="{97485538-499C-4EAC-8B9B-33FCAF9C795C}" type="slidenum">
              <a:rPr lang="en-ZA" smtClean="0"/>
              <a:t>‹#›</a:t>
            </a:fld>
            <a:endParaRPr lang="en-ZA"/>
          </a:p>
        </p:txBody>
      </p:sp>
    </p:spTree>
    <p:extLst>
      <p:ext uri="{BB962C8B-B14F-4D97-AF65-F5344CB8AC3E}">
        <p14:creationId xmlns:p14="http://schemas.microsoft.com/office/powerpoint/2010/main" val="1180353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EAACB-B812-0683-4A1D-A00A3C9BC0EF}"/>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F3147814-23FB-B1B6-2BA5-0B3C11D397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1D4580-DE3F-9BC0-A712-C6AFC1DA8A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1AEF6C39-D17A-5623-1576-BCAEC99831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43A777-05F2-B8AD-A68A-173E075C6E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538A96AC-BB2B-B0DE-030B-B8BF5B46244E}"/>
              </a:ext>
            </a:extLst>
          </p:cNvPr>
          <p:cNvSpPr>
            <a:spLocks noGrp="1"/>
          </p:cNvSpPr>
          <p:nvPr>
            <p:ph type="dt" sz="half" idx="10"/>
          </p:nvPr>
        </p:nvSpPr>
        <p:spPr/>
        <p:txBody>
          <a:bodyPr/>
          <a:lstStyle/>
          <a:p>
            <a:fld id="{1F311BA8-157A-47B6-9492-406E0268BA46}" type="datetimeFigureOut">
              <a:rPr lang="en-ZA" smtClean="0"/>
              <a:t>22-08-2024</a:t>
            </a:fld>
            <a:endParaRPr lang="en-ZA"/>
          </a:p>
        </p:txBody>
      </p:sp>
      <p:sp>
        <p:nvSpPr>
          <p:cNvPr id="8" name="Footer Placeholder 7">
            <a:extLst>
              <a:ext uri="{FF2B5EF4-FFF2-40B4-BE49-F238E27FC236}">
                <a16:creationId xmlns:a16="http://schemas.microsoft.com/office/drawing/2014/main" id="{A7F840BB-76BF-0085-2415-2B66E124E26C}"/>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F5351248-30F3-B444-0EBB-C54BAA095BA1}"/>
              </a:ext>
            </a:extLst>
          </p:cNvPr>
          <p:cNvSpPr>
            <a:spLocks noGrp="1"/>
          </p:cNvSpPr>
          <p:nvPr>
            <p:ph type="sldNum" sz="quarter" idx="12"/>
          </p:nvPr>
        </p:nvSpPr>
        <p:spPr/>
        <p:txBody>
          <a:bodyPr/>
          <a:lstStyle/>
          <a:p>
            <a:fld id="{97485538-499C-4EAC-8B9B-33FCAF9C795C}" type="slidenum">
              <a:rPr lang="en-ZA" smtClean="0"/>
              <a:t>‹#›</a:t>
            </a:fld>
            <a:endParaRPr lang="en-ZA"/>
          </a:p>
        </p:txBody>
      </p:sp>
    </p:spTree>
    <p:extLst>
      <p:ext uri="{BB962C8B-B14F-4D97-AF65-F5344CB8AC3E}">
        <p14:creationId xmlns:p14="http://schemas.microsoft.com/office/powerpoint/2010/main" val="1028831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87BF9-0E72-E4DF-7419-7D7CD8590771}"/>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2E76177B-5335-A280-99FA-D3F486ED8BE9}"/>
              </a:ext>
            </a:extLst>
          </p:cNvPr>
          <p:cNvSpPr>
            <a:spLocks noGrp="1"/>
          </p:cNvSpPr>
          <p:nvPr>
            <p:ph type="dt" sz="half" idx="10"/>
          </p:nvPr>
        </p:nvSpPr>
        <p:spPr/>
        <p:txBody>
          <a:bodyPr/>
          <a:lstStyle/>
          <a:p>
            <a:fld id="{1F311BA8-157A-47B6-9492-406E0268BA46}" type="datetimeFigureOut">
              <a:rPr lang="en-ZA" smtClean="0"/>
              <a:t>22-08-2024</a:t>
            </a:fld>
            <a:endParaRPr lang="en-ZA"/>
          </a:p>
        </p:txBody>
      </p:sp>
      <p:sp>
        <p:nvSpPr>
          <p:cNvPr id="4" name="Footer Placeholder 3">
            <a:extLst>
              <a:ext uri="{FF2B5EF4-FFF2-40B4-BE49-F238E27FC236}">
                <a16:creationId xmlns:a16="http://schemas.microsoft.com/office/drawing/2014/main" id="{D1398094-A721-F866-9F6B-E668F2C8641C}"/>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1E58E185-E31B-438D-ADF2-F4033D5E38C6}"/>
              </a:ext>
            </a:extLst>
          </p:cNvPr>
          <p:cNvSpPr>
            <a:spLocks noGrp="1"/>
          </p:cNvSpPr>
          <p:nvPr>
            <p:ph type="sldNum" sz="quarter" idx="12"/>
          </p:nvPr>
        </p:nvSpPr>
        <p:spPr/>
        <p:txBody>
          <a:bodyPr/>
          <a:lstStyle/>
          <a:p>
            <a:fld id="{97485538-499C-4EAC-8B9B-33FCAF9C795C}" type="slidenum">
              <a:rPr lang="en-ZA" smtClean="0"/>
              <a:t>‹#›</a:t>
            </a:fld>
            <a:endParaRPr lang="en-ZA"/>
          </a:p>
        </p:txBody>
      </p:sp>
    </p:spTree>
    <p:extLst>
      <p:ext uri="{BB962C8B-B14F-4D97-AF65-F5344CB8AC3E}">
        <p14:creationId xmlns:p14="http://schemas.microsoft.com/office/powerpoint/2010/main" val="3440695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154E62-39C1-DC9C-09DC-62DC1B2CFA39}"/>
              </a:ext>
            </a:extLst>
          </p:cNvPr>
          <p:cNvSpPr>
            <a:spLocks noGrp="1"/>
          </p:cNvSpPr>
          <p:nvPr>
            <p:ph type="dt" sz="half" idx="10"/>
          </p:nvPr>
        </p:nvSpPr>
        <p:spPr/>
        <p:txBody>
          <a:bodyPr/>
          <a:lstStyle/>
          <a:p>
            <a:fld id="{1F311BA8-157A-47B6-9492-406E0268BA46}" type="datetimeFigureOut">
              <a:rPr lang="en-ZA" smtClean="0"/>
              <a:t>22-08-2024</a:t>
            </a:fld>
            <a:endParaRPr lang="en-ZA"/>
          </a:p>
        </p:txBody>
      </p:sp>
      <p:sp>
        <p:nvSpPr>
          <p:cNvPr id="3" name="Footer Placeholder 2">
            <a:extLst>
              <a:ext uri="{FF2B5EF4-FFF2-40B4-BE49-F238E27FC236}">
                <a16:creationId xmlns:a16="http://schemas.microsoft.com/office/drawing/2014/main" id="{81FFC949-90FB-79BF-59DC-02F432CBB513}"/>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C94D5E5D-0592-E774-EAA5-0029FFD0DC52}"/>
              </a:ext>
            </a:extLst>
          </p:cNvPr>
          <p:cNvSpPr>
            <a:spLocks noGrp="1"/>
          </p:cNvSpPr>
          <p:nvPr>
            <p:ph type="sldNum" sz="quarter" idx="12"/>
          </p:nvPr>
        </p:nvSpPr>
        <p:spPr/>
        <p:txBody>
          <a:bodyPr/>
          <a:lstStyle/>
          <a:p>
            <a:fld id="{97485538-499C-4EAC-8B9B-33FCAF9C795C}" type="slidenum">
              <a:rPr lang="en-ZA" smtClean="0"/>
              <a:t>‹#›</a:t>
            </a:fld>
            <a:endParaRPr lang="en-ZA"/>
          </a:p>
        </p:txBody>
      </p:sp>
    </p:spTree>
    <p:extLst>
      <p:ext uri="{BB962C8B-B14F-4D97-AF65-F5344CB8AC3E}">
        <p14:creationId xmlns:p14="http://schemas.microsoft.com/office/powerpoint/2010/main" val="1456544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3657B-E039-D39A-4095-5E968C6A83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8CA59B45-BDC5-6B45-4C82-CEB6D3E3A6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D5C6323E-758D-B2FE-107A-8EF6793BFE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E72400-6E6D-9330-D42C-1BC54EB46650}"/>
              </a:ext>
            </a:extLst>
          </p:cNvPr>
          <p:cNvSpPr>
            <a:spLocks noGrp="1"/>
          </p:cNvSpPr>
          <p:nvPr>
            <p:ph type="dt" sz="half" idx="10"/>
          </p:nvPr>
        </p:nvSpPr>
        <p:spPr/>
        <p:txBody>
          <a:bodyPr/>
          <a:lstStyle/>
          <a:p>
            <a:fld id="{1F311BA8-157A-47B6-9492-406E0268BA46}" type="datetimeFigureOut">
              <a:rPr lang="en-ZA" smtClean="0"/>
              <a:t>22-08-2024</a:t>
            </a:fld>
            <a:endParaRPr lang="en-ZA"/>
          </a:p>
        </p:txBody>
      </p:sp>
      <p:sp>
        <p:nvSpPr>
          <p:cNvPr id="6" name="Footer Placeholder 5">
            <a:extLst>
              <a:ext uri="{FF2B5EF4-FFF2-40B4-BE49-F238E27FC236}">
                <a16:creationId xmlns:a16="http://schemas.microsoft.com/office/drawing/2014/main" id="{B04D610A-822F-D8A7-1A3A-071023531EF2}"/>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CEE86B64-3CE3-F23C-A1B2-2141F74FA8C4}"/>
              </a:ext>
            </a:extLst>
          </p:cNvPr>
          <p:cNvSpPr>
            <a:spLocks noGrp="1"/>
          </p:cNvSpPr>
          <p:nvPr>
            <p:ph type="sldNum" sz="quarter" idx="12"/>
          </p:nvPr>
        </p:nvSpPr>
        <p:spPr/>
        <p:txBody>
          <a:bodyPr/>
          <a:lstStyle/>
          <a:p>
            <a:fld id="{97485538-499C-4EAC-8B9B-33FCAF9C795C}" type="slidenum">
              <a:rPr lang="en-ZA" smtClean="0"/>
              <a:t>‹#›</a:t>
            </a:fld>
            <a:endParaRPr lang="en-ZA"/>
          </a:p>
        </p:txBody>
      </p:sp>
    </p:spTree>
    <p:extLst>
      <p:ext uri="{BB962C8B-B14F-4D97-AF65-F5344CB8AC3E}">
        <p14:creationId xmlns:p14="http://schemas.microsoft.com/office/powerpoint/2010/main" val="54450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2C6D5-A02C-137E-A3A6-3CBB270948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E10D0816-6010-569E-3544-C2466FAF62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49D8FADB-ED70-9846-EC53-D4CD5367F7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280E56-0386-4A5F-D61A-3708CC1270C9}"/>
              </a:ext>
            </a:extLst>
          </p:cNvPr>
          <p:cNvSpPr>
            <a:spLocks noGrp="1"/>
          </p:cNvSpPr>
          <p:nvPr>
            <p:ph type="dt" sz="half" idx="10"/>
          </p:nvPr>
        </p:nvSpPr>
        <p:spPr/>
        <p:txBody>
          <a:bodyPr/>
          <a:lstStyle/>
          <a:p>
            <a:fld id="{1F311BA8-157A-47B6-9492-406E0268BA46}" type="datetimeFigureOut">
              <a:rPr lang="en-ZA" smtClean="0"/>
              <a:t>22-08-2024</a:t>
            </a:fld>
            <a:endParaRPr lang="en-ZA"/>
          </a:p>
        </p:txBody>
      </p:sp>
      <p:sp>
        <p:nvSpPr>
          <p:cNvPr id="6" name="Footer Placeholder 5">
            <a:extLst>
              <a:ext uri="{FF2B5EF4-FFF2-40B4-BE49-F238E27FC236}">
                <a16:creationId xmlns:a16="http://schemas.microsoft.com/office/drawing/2014/main" id="{A7EDF894-0142-0858-3699-5353DA9A4495}"/>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2948DB3E-5060-05D1-2CF6-ACD6335A4C8D}"/>
              </a:ext>
            </a:extLst>
          </p:cNvPr>
          <p:cNvSpPr>
            <a:spLocks noGrp="1"/>
          </p:cNvSpPr>
          <p:nvPr>
            <p:ph type="sldNum" sz="quarter" idx="12"/>
          </p:nvPr>
        </p:nvSpPr>
        <p:spPr/>
        <p:txBody>
          <a:bodyPr/>
          <a:lstStyle/>
          <a:p>
            <a:fld id="{97485538-499C-4EAC-8B9B-33FCAF9C795C}" type="slidenum">
              <a:rPr lang="en-ZA" smtClean="0"/>
              <a:t>‹#›</a:t>
            </a:fld>
            <a:endParaRPr lang="en-ZA"/>
          </a:p>
        </p:txBody>
      </p:sp>
    </p:spTree>
    <p:extLst>
      <p:ext uri="{BB962C8B-B14F-4D97-AF65-F5344CB8AC3E}">
        <p14:creationId xmlns:p14="http://schemas.microsoft.com/office/powerpoint/2010/main" val="289755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9A989-EE3D-4B27-C231-D413F04CAD29}"/>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BB34BE13-6879-7111-E363-182DE31533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8685BAAB-EB14-E78D-2F47-6DF47A3E146B}"/>
              </a:ext>
            </a:extLst>
          </p:cNvPr>
          <p:cNvSpPr>
            <a:spLocks noGrp="1"/>
          </p:cNvSpPr>
          <p:nvPr>
            <p:ph type="dt" sz="half" idx="10"/>
          </p:nvPr>
        </p:nvSpPr>
        <p:spPr/>
        <p:txBody>
          <a:bodyPr/>
          <a:lstStyle/>
          <a:p>
            <a:fld id="{1F311BA8-157A-47B6-9492-406E0268BA46}" type="datetimeFigureOut">
              <a:rPr lang="en-ZA" smtClean="0"/>
              <a:t>22-08-2024</a:t>
            </a:fld>
            <a:endParaRPr lang="en-ZA"/>
          </a:p>
        </p:txBody>
      </p:sp>
      <p:sp>
        <p:nvSpPr>
          <p:cNvPr id="5" name="Footer Placeholder 4">
            <a:extLst>
              <a:ext uri="{FF2B5EF4-FFF2-40B4-BE49-F238E27FC236}">
                <a16:creationId xmlns:a16="http://schemas.microsoft.com/office/drawing/2014/main" id="{0B44DBF3-DDFE-8DEA-E704-EC4815D40DA5}"/>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8B2E13F3-E6EF-6120-127D-FAAB18C84B00}"/>
              </a:ext>
            </a:extLst>
          </p:cNvPr>
          <p:cNvSpPr>
            <a:spLocks noGrp="1"/>
          </p:cNvSpPr>
          <p:nvPr>
            <p:ph type="sldNum" sz="quarter" idx="12"/>
          </p:nvPr>
        </p:nvSpPr>
        <p:spPr/>
        <p:txBody>
          <a:bodyPr/>
          <a:lstStyle/>
          <a:p>
            <a:fld id="{97485538-499C-4EAC-8B9B-33FCAF9C795C}" type="slidenum">
              <a:rPr lang="en-ZA" smtClean="0"/>
              <a:t>‹#›</a:t>
            </a:fld>
            <a:endParaRPr lang="en-ZA"/>
          </a:p>
        </p:txBody>
      </p:sp>
    </p:spTree>
    <p:extLst>
      <p:ext uri="{BB962C8B-B14F-4D97-AF65-F5344CB8AC3E}">
        <p14:creationId xmlns:p14="http://schemas.microsoft.com/office/powerpoint/2010/main" val="1095202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5CC565-CF63-792A-53B4-4513E8CC72C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DC3F4503-C2EC-5B43-2E04-90948DF71A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DE7D7818-D753-53A9-F5BA-FD5F8A92B691}"/>
              </a:ext>
            </a:extLst>
          </p:cNvPr>
          <p:cNvSpPr>
            <a:spLocks noGrp="1"/>
          </p:cNvSpPr>
          <p:nvPr>
            <p:ph type="dt" sz="half" idx="10"/>
          </p:nvPr>
        </p:nvSpPr>
        <p:spPr/>
        <p:txBody>
          <a:bodyPr/>
          <a:lstStyle/>
          <a:p>
            <a:fld id="{1F311BA8-157A-47B6-9492-406E0268BA46}" type="datetimeFigureOut">
              <a:rPr lang="en-ZA" smtClean="0"/>
              <a:t>22-08-2024</a:t>
            </a:fld>
            <a:endParaRPr lang="en-ZA"/>
          </a:p>
        </p:txBody>
      </p:sp>
      <p:sp>
        <p:nvSpPr>
          <p:cNvPr id="5" name="Footer Placeholder 4">
            <a:extLst>
              <a:ext uri="{FF2B5EF4-FFF2-40B4-BE49-F238E27FC236}">
                <a16:creationId xmlns:a16="http://schemas.microsoft.com/office/drawing/2014/main" id="{6B9061F0-5289-253D-9FAD-15747F064A98}"/>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24B1E8BF-DA3E-4FDC-C55D-3E4750DD576E}"/>
              </a:ext>
            </a:extLst>
          </p:cNvPr>
          <p:cNvSpPr>
            <a:spLocks noGrp="1"/>
          </p:cNvSpPr>
          <p:nvPr>
            <p:ph type="sldNum" sz="quarter" idx="12"/>
          </p:nvPr>
        </p:nvSpPr>
        <p:spPr/>
        <p:txBody>
          <a:bodyPr/>
          <a:lstStyle/>
          <a:p>
            <a:fld id="{97485538-499C-4EAC-8B9B-33FCAF9C795C}" type="slidenum">
              <a:rPr lang="en-ZA" smtClean="0"/>
              <a:t>‹#›</a:t>
            </a:fld>
            <a:endParaRPr lang="en-ZA"/>
          </a:p>
        </p:txBody>
      </p:sp>
    </p:spTree>
    <p:extLst>
      <p:ext uri="{BB962C8B-B14F-4D97-AF65-F5344CB8AC3E}">
        <p14:creationId xmlns:p14="http://schemas.microsoft.com/office/powerpoint/2010/main" val="4264215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7ADDDD-F039-05FC-F979-B086E86E05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DAE05B19-19DB-F069-9AE1-8D6EB578B4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453CAC6D-8139-71CB-9759-71DCDE346C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311BA8-157A-47B6-9492-406E0268BA46}" type="datetimeFigureOut">
              <a:rPr lang="en-ZA" smtClean="0"/>
              <a:t>22-08-2024</a:t>
            </a:fld>
            <a:endParaRPr lang="en-ZA"/>
          </a:p>
        </p:txBody>
      </p:sp>
      <p:sp>
        <p:nvSpPr>
          <p:cNvPr id="5" name="Footer Placeholder 4">
            <a:extLst>
              <a:ext uri="{FF2B5EF4-FFF2-40B4-BE49-F238E27FC236}">
                <a16:creationId xmlns:a16="http://schemas.microsoft.com/office/drawing/2014/main" id="{D79CB512-9367-DD0E-D19A-B20C781A21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EBE30A5D-F9A3-25B6-2FA0-5A18E6A7E6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485538-499C-4EAC-8B9B-33FCAF9C795C}" type="slidenum">
              <a:rPr lang="en-ZA" smtClean="0"/>
              <a:t>‹#›</a:t>
            </a:fld>
            <a:endParaRPr lang="en-ZA"/>
          </a:p>
        </p:txBody>
      </p:sp>
    </p:spTree>
    <p:extLst>
      <p:ext uri="{BB962C8B-B14F-4D97-AF65-F5344CB8AC3E}">
        <p14:creationId xmlns:p14="http://schemas.microsoft.com/office/powerpoint/2010/main" val="9476356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None of this matters.">
            <a:extLst>
              <a:ext uri="{FF2B5EF4-FFF2-40B4-BE49-F238E27FC236}">
                <a16:creationId xmlns:a16="http://schemas.microsoft.com/office/drawing/2014/main" id="{77CDDB2A-15AE-2560-E506-878E46C01F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4064"/>
            <a:ext cx="12192000" cy="8132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5180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ffective Parenting in a Defective World: How to Raise Kids Who Stand Out  from the Crowd: Chip Ingram: 9781605930305: Amazon.com: Books">
            <a:extLst>
              <a:ext uri="{FF2B5EF4-FFF2-40B4-BE49-F238E27FC236}">
                <a16:creationId xmlns:a16="http://schemas.microsoft.com/office/drawing/2014/main" id="{6EC95237-99ED-2BF0-B2BE-9C4CE83251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876" y="409988"/>
            <a:ext cx="3997396" cy="603802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6" name="Picture 4" descr="Effective Parenting in a Defective World by Chip Ingram on Apple Music">
            <a:extLst>
              <a:ext uri="{FF2B5EF4-FFF2-40B4-BE49-F238E27FC236}">
                <a16:creationId xmlns:a16="http://schemas.microsoft.com/office/drawing/2014/main" id="{93536BA6-388B-FEA6-997D-F7728A7563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0100" y="409988"/>
            <a:ext cx="6038024" cy="603802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5811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0F3C771-9EA5-FE9E-0836-E4CDB1FD205D}"/>
              </a:ext>
            </a:extLst>
          </p:cNvPr>
          <p:cNvSpPr txBox="1"/>
          <p:nvPr/>
        </p:nvSpPr>
        <p:spPr>
          <a:xfrm>
            <a:off x="2838449" y="4136922"/>
            <a:ext cx="6515099" cy="1692771"/>
          </a:xfrm>
          <a:prstGeom prst="rect">
            <a:avLst/>
          </a:prstGeom>
          <a:noFill/>
        </p:spPr>
        <p:txBody>
          <a:bodyPr wrap="square">
            <a:spAutoFit/>
          </a:bodyPr>
          <a:lstStyle/>
          <a:p>
            <a:pPr algn="ctr"/>
            <a:r>
              <a:rPr lang="en-US" sz="3200" i="1" dirty="0">
                <a:solidFill>
                  <a:srgbClr val="001320"/>
                </a:solidFill>
                <a:latin typeface="Roboto" panose="02000000000000000000" pitchFamily="2" charset="0"/>
              </a:rPr>
              <a:t>Children are a gift from the LORD; they are a reward from him.</a:t>
            </a:r>
          </a:p>
          <a:p>
            <a:pPr algn="ctr"/>
            <a:endParaRPr lang="en-US" sz="800" b="1" i="0" dirty="0">
              <a:solidFill>
                <a:srgbClr val="001320"/>
              </a:solidFill>
              <a:effectLst/>
              <a:latin typeface="Roboto" panose="02000000000000000000" pitchFamily="2" charset="0"/>
            </a:endParaRPr>
          </a:p>
          <a:p>
            <a:pPr algn="ctr"/>
            <a:r>
              <a:rPr lang="en-US" sz="3200" b="1" i="0" dirty="0">
                <a:solidFill>
                  <a:srgbClr val="001320"/>
                </a:solidFill>
                <a:effectLst/>
                <a:latin typeface="Roboto" panose="02000000000000000000" pitchFamily="2" charset="0"/>
              </a:rPr>
              <a:t> Psalm 127 v 3</a:t>
            </a:r>
            <a:endParaRPr lang="en-ZA" sz="3200" b="1" dirty="0"/>
          </a:p>
        </p:txBody>
      </p:sp>
      <p:sp>
        <p:nvSpPr>
          <p:cNvPr id="6" name="TextBox 5">
            <a:extLst>
              <a:ext uri="{FF2B5EF4-FFF2-40B4-BE49-F238E27FC236}">
                <a16:creationId xmlns:a16="http://schemas.microsoft.com/office/drawing/2014/main" id="{7129A8CE-F094-B61C-8009-3A473F0D1191}"/>
              </a:ext>
            </a:extLst>
          </p:cNvPr>
          <p:cNvSpPr txBox="1"/>
          <p:nvPr/>
        </p:nvSpPr>
        <p:spPr>
          <a:xfrm>
            <a:off x="4452077" y="452534"/>
            <a:ext cx="3287844" cy="707886"/>
          </a:xfrm>
          <a:prstGeom prst="rect">
            <a:avLst/>
          </a:prstGeom>
          <a:noFill/>
        </p:spPr>
        <p:txBody>
          <a:bodyPr wrap="square" rtlCol="0">
            <a:spAutoFit/>
          </a:bodyPr>
          <a:lstStyle/>
          <a:p>
            <a:r>
              <a:rPr lang="en-ZA" sz="4000" b="1" dirty="0">
                <a:solidFill>
                  <a:srgbClr val="FF0000"/>
                </a:solidFill>
              </a:rPr>
              <a:t>STEWARDSHIP</a:t>
            </a:r>
          </a:p>
        </p:txBody>
      </p:sp>
      <p:sp>
        <p:nvSpPr>
          <p:cNvPr id="7" name="TextBox 6">
            <a:extLst>
              <a:ext uri="{FF2B5EF4-FFF2-40B4-BE49-F238E27FC236}">
                <a16:creationId xmlns:a16="http://schemas.microsoft.com/office/drawing/2014/main" id="{3FEA4D6A-AA66-8F48-2EF2-99D405AFD08A}"/>
              </a:ext>
            </a:extLst>
          </p:cNvPr>
          <p:cNvSpPr txBox="1"/>
          <p:nvPr/>
        </p:nvSpPr>
        <p:spPr>
          <a:xfrm>
            <a:off x="1704357" y="1535166"/>
            <a:ext cx="8783281" cy="1692771"/>
          </a:xfrm>
          <a:prstGeom prst="rect">
            <a:avLst/>
          </a:prstGeom>
          <a:noFill/>
        </p:spPr>
        <p:txBody>
          <a:bodyPr wrap="square">
            <a:spAutoFit/>
          </a:bodyPr>
          <a:lstStyle/>
          <a:p>
            <a:pPr algn="ctr"/>
            <a:r>
              <a:rPr lang="en-US" sz="3200" b="0" i="1" dirty="0">
                <a:solidFill>
                  <a:srgbClr val="001320"/>
                </a:solidFill>
                <a:effectLst/>
                <a:latin typeface="Roboto" panose="02000000000000000000" pitchFamily="2" charset="0"/>
              </a:rPr>
              <a:t>Train up a child in the way he should go: and when he is old, he will not depart from it.</a:t>
            </a:r>
          </a:p>
          <a:p>
            <a:pPr algn="ctr"/>
            <a:endParaRPr lang="en-US" sz="800" b="1" i="0" dirty="0">
              <a:solidFill>
                <a:srgbClr val="001320"/>
              </a:solidFill>
              <a:effectLst/>
              <a:latin typeface="Roboto" panose="02000000000000000000" pitchFamily="2" charset="0"/>
            </a:endParaRPr>
          </a:p>
          <a:p>
            <a:pPr algn="ctr"/>
            <a:r>
              <a:rPr lang="en-US" sz="3200" b="1" i="0" dirty="0">
                <a:solidFill>
                  <a:srgbClr val="001320"/>
                </a:solidFill>
                <a:effectLst/>
                <a:latin typeface="Roboto" panose="02000000000000000000" pitchFamily="2" charset="0"/>
              </a:rPr>
              <a:t> Proverbs 22 v 6</a:t>
            </a:r>
            <a:endParaRPr lang="en-ZA" sz="3200" b="1" dirty="0"/>
          </a:p>
        </p:txBody>
      </p:sp>
    </p:spTree>
    <p:extLst>
      <p:ext uri="{BB962C8B-B14F-4D97-AF65-F5344CB8AC3E}">
        <p14:creationId xmlns:p14="http://schemas.microsoft.com/office/powerpoint/2010/main" val="4002557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Hourglass PNG Photo - PNG All">
            <a:extLst>
              <a:ext uri="{FF2B5EF4-FFF2-40B4-BE49-F238E27FC236}">
                <a16:creationId xmlns:a16="http://schemas.microsoft.com/office/drawing/2014/main" id="{19FDC490-9DBB-765A-A134-CECD2FE2BC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676" y="368342"/>
            <a:ext cx="5599216" cy="597249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T500 Smartwatch and Fitness Tracker | Buy Online in South Africa |  takealot.com">
            <a:extLst>
              <a:ext uri="{FF2B5EF4-FFF2-40B4-BE49-F238E27FC236}">
                <a16:creationId xmlns:a16="http://schemas.microsoft.com/office/drawing/2014/main" id="{069CC67C-54B4-FE18-A1C1-4E583F66D9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9510" y="735683"/>
            <a:ext cx="5237814" cy="5237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8325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54"/>
                                        </p:tgtEl>
                                        <p:attrNameLst>
                                          <p:attrName>style.visibility</p:attrName>
                                        </p:attrNameLst>
                                      </p:cBhvr>
                                      <p:to>
                                        <p:strVal val="visible"/>
                                      </p:to>
                                    </p:set>
                                    <p:anim calcmode="lin" valueType="num">
                                      <p:cBhvr additive="base">
                                        <p:cTn id="7" dur="500" fill="hold"/>
                                        <p:tgtEl>
                                          <p:spTgt spid="2054"/>
                                        </p:tgtEl>
                                        <p:attrNameLst>
                                          <p:attrName>ppt_x</p:attrName>
                                        </p:attrNameLst>
                                      </p:cBhvr>
                                      <p:tavLst>
                                        <p:tav tm="0">
                                          <p:val>
                                            <p:strVal val="0-#ppt_w/2"/>
                                          </p:val>
                                        </p:tav>
                                        <p:tav tm="100000">
                                          <p:val>
                                            <p:strVal val="#ppt_x"/>
                                          </p:val>
                                        </p:tav>
                                      </p:tavLst>
                                    </p:anim>
                                    <p:anim calcmode="lin" valueType="num">
                                      <p:cBhvr additive="base">
                                        <p:cTn id="8" dur="500" fill="hold"/>
                                        <p:tgtEl>
                                          <p:spTgt spid="205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056"/>
                                        </p:tgtEl>
                                        <p:attrNameLst>
                                          <p:attrName>style.visibility</p:attrName>
                                        </p:attrNameLst>
                                      </p:cBhvr>
                                      <p:to>
                                        <p:strVal val="visible"/>
                                      </p:to>
                                    </p:set>
                                    <p:anim calcmode="lin" valueType="num">
                                      <p:cBhvr additive="base">
                                        <p:cTn id="12" dur="500" fill="hold"/>
                                        <p:tgtEl>
                                          <p:spTgt spid="2056"/>
                                        </p:tgtEl>
                                        <p:attrNameLst>
                                          <p:attrName>ppt_x</p:attrName>
                                        </p:attrNameLst>
                                      </p:cBhvr>
                                      <p:tavLst>
                                        <p:tav tm="0">
                                          <p:val>
                                            <p:strVal val="1+#ppt_w/2"/>
                                          </p:val>
                                        </p:tav>
                                        <p:tav tm="100000">
                                          <p:val>
                                            <p:strVal val="#ppt_x"/>
                                          </p:val>
                                        </p:tav>
                                      </p:tavLst>
                                    </p:anim>
                                    <p:anim calcmode="lin" valueType="num">
                                      <p:cBhvr additive="base">
                                        <p:cTn id="13" dur="500" fill="hold"/>
                                        <p:tgtEl>
                                          <p:spTgt spid="20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gure Sizing Up Target | Great PowerPoint ClipArt for Presentations -  PresenterMedia.com">
            <a:extLst>
              <a:ext uri="{FF2B5EF4-FFF2-40B4-BE49-F238E27FC236}">
                <a16:creationId xmlns:a16="http://schemas.microsoft.com/office/drawing/2014/main" id="{E380D659-53EE-5F87-5CEE-5602E3F1D5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0375"/>
          <a:stretch/>
        </p:blipFill>
        <p:spPr bwMode="auto">
          <a:xfrm>
            <a:off x="628650" y="1619250"/>
            <a:ext cx="5305425" cy="52387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Figure Sizing Up Target | Great PowerPoint ClipArt for Presentations -  PresenterMedia.com">
            <a:extLst>
              <a:ext uri="{FF2B5EF4-FFF2-40B4-BE49-F238E27FC236}">
                <a16:creationId xmlns:a16="http://schemas.microsoft.com/office/drawing/2014/main" id="{5C98A174-5056-598C-6E04-A8E32A59E62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500" b="46909"/>
          <a:stretch/>
        </p:blipFill>
        <p:spPr bwMode="auto">
          <a:xfrm>
            <a:off x="7096128" y="1409700"/>
            <a:ext cx="2324100" cy="27813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65C7C6E-7CC3-D745-DF8C-C1E3AE21B99C}"/>
              </a:ext>
            </a:extLst>
          </p:cNvPr>
          <p:cNvSpPr txBox="1"/>
          <p:nvPr/>
        </p:nvSpPr>
        <p:spPr>
          <a:xfrm>
            <a:off x="5514976" y="342900"/>
            <a:ext cx="3457996" cy="707886"/>
          </a:xfrm>
          <a:prstGeom prst="rect">
            <a:avLst/>
          </a:prstGeom>
          <a:noFill/>
        </p:spPr>
        <p:txBody>
          <a:bodyPr wrap="square" rtlCol="0">
            <a:spAutoFit/>
          </a:bodyPr>
          <a:lstStyle/>
          <a:p>
            <a:r>
              <a:rPr lang="en-ZA" sz="4000" b="1" dirty="0">
                <a:latin typeface="ADLaM Display" panose="020F0502020204030204" pitchFamily="2" charset="0"/>
                <a:ea typeface="ADLaM Display" panose="020F0502020204030204" pitchFamily="2" charset="0"/>
                <a:cs typeface="ADLaM Display" panose="020F0502020204030204" pitchFamily="2" charset="0"/>
              </a:rPr>
              <a:t>Happiness</a:t>
            </a:r>
          </a:p>
        </p:txBody>
      </p:sp>
      <p:sp>
        <p:nvSpPr>
          <p:cNvPr id="5" name="TextBox 4">
            <a:extLst>
              <a:ext uri="{FF2B5EF4-FFF2-40B4-BE49-F238E27FC236}">
                <a16:creationId xmlns:a16="http://schemas.microsoft.com/office/drawing/2014/main" id="{49E848E6-6A35-574E-165F-BDD5C1A0D821}"/>
              </a:ext>
            </a:extLst>
          </p:cNvPr>
          <p:cNvSpPr txBox="1"/>
          <p:nvPr/>
        </p:nvSpPr>
        <p:spPr>
          <a:xfrm>
            <a:off x="8801101" y="342900"/>
            <a:ext cx="2324100" cy="707886"/>
          </a:xfrm>
          <a:prstGeom prst="rect">
            <a:avLst/>
          </a:prstGeom>
          <a:noFill/>
        </p:spPr>
        <p:txBody>
          <a:bodyPr wrap="square" rtlCol="0">
            <a:spAutoFit/>
          </a:bodyPr>
          <a:lstStyle/>
          <a:p>
            <a:r>
              <a:rPr lang="en-ZA" sz="4000" b="1" dirty="0">
                <a:latin typeface="ADLaM Display" panose="020F0502020204030204" pitchFamily="2" charset="0"/>
                <a:ea typeface="ADLaM Display" panose="020F0502020204030204" pitchFamily="2" charset="0"/>
                <a:cs typeface="ADLaM Display" panose="020F0502020204030204" pitchFamily="2" charset="0"/>
              </a:rPr>
              <a:t>Holiness</a:t>
            </a:r>
          </a:p>
        </p:txBody>
      </p:sp>
      <p:pic>
        <p:nvPicPr>
          <p:cNvPr id="1028" name="Picture 4" descr="The World Around Us">
            <a:extLst>
              <a:ext uri="{FF2B5EF4-FFF2-40B4-BE49-F238E27FC236}">
                <a16:creationId xmlns:a16="http://schemas.microsoft.com/office/drawing/2014/main" id="{121064D1-08B3-8008-5833-8E3053F7BB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4075" y="4397514"/>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EB75C13-36B2-B452-2C82-2E645BD862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38762" y="4397514"/>
            <a:ext cx="1934526" cy="1823001"/>
          </a:xfrm>
          <a:prstGeom prst="rect">
            <a:avLst/>
          </a:prstGeom>
        </p:spPr>
      </p:pic>
    </p:spTree>
    <p:extLst>
      <p:ext uri="{BB962C8B-B14F-4D97-AF65-F5344CB8AC3E}">
        <p14:creationId xmlns:p14="http://schemas.microsoft.com/office/powerpoint/2010/main" val="3630984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additive="base">
                                        <p:cTn id="12" dur="500" fill="hold"/>
                                        <p:tgtEl>
                                          <p:spTgt spid="1026"/>
                                        </p:tgtEl>
                                        <p:attrNameLst>
                                          <p:attrName>ppt_x</p:attrName>
                                        </p:attrNameLst>
                                      </p:cBhvr>
                                      <p:tavLst>
                                        <p:tav tm="0">
                                          <p:val>
                                            <p:strVal val="0-#ppt_w/2"/>
                                          </p:val>
                                        </p:tav>
                                        <p:tav tm="100000">
                                          <p:val>
                                            <p:strVal val="#ppt_x"/>
                                          </p:val>
                                        </p:tav>
                                      </p:tavLst>
                                    </p:anim>
                                    <p:anim calcmode="lin" valueType="num">
                                      <p:cBhvr additive="base">
                                        <p:cTn id="13" dur="500" fill="hold"/>
                                        <p:tgtEl>
                                          <p:spTgt spid="102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028"/>
                                        </p:tgtEl>
                                        <p:attrNameLst>
                                          <p:attrName>style.visibility</p:attrName>
                                        </p:attrNameLst>
                                      </p:cBhvr>
                                      <p:to>
                                        <p:strVal val="visible"/>
                                      </p:to>
                                    </p:set>
                                    <p:anim calcmode="lin" valueType="num">
                                      <p:cBhvr additive="base">
                                        <p:cTn id="30" dur="500" fill="hold"/>
                                        <p:tgtEl>
                                          <p:spTgt spid="1028"/>
                                        </p:tgtEl>
                                        <p:attrNameLst>
                                          <p:attrName>ppt_x</p:attrName>
                                        </p:attrNameLst>
                                      </p:cBhvr>
                                      <p:tavLst>
                                        <p:tav tm="0">
                                          <p:val>
                                            <p:strVal val="#ppt_x"/>
                                          </p:val>
                                        </p:tav>
                                        <p:tav tm="100000">
                                          <p:val>
                                            <p:strVal val="#ppt_x"/>
                                          </p:val>
                                        </p:tav>
                                      </p:tavLst>
                                    </p:anim>
                                    <p:anim calcmode="lin" valueType="num">
                                      <p:cBhvr additive="base">
                                        <p:cTn id="31"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ppt_x"/>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430099-47C7-4E91-28A1-A5391DE7250A}"/>
              </a:ext>
            </a:extLst>
          </p:cNvPr>
          <p:cNvSpPr txBox="1"/>
          <p:nvPr/>
        </p:nvSpPr>
        <p:spPr>
          <a:xfrm>
            <a:off x="2160670" y="1600561"/>
            <a:ext cx="8581444" cy="2246769"/>
          </a:xfrm>
          <a:prstGeom prst="rect">
            <a:avLst/>
          </a:prstGeom>
          <a:noFill/>
        </p:spPr>
        <p:txBody>
          <a:bodyPr wrap="square">
            <a:spAutoFit/>
          </a:bodyPr>
          <a:lstStyle/>
          <a:p>
            <a:r>
              <a:rPr lang="en-US" sz="2800" b="0" i="1" u="none" strike="noStrike" baseline="0" dirty="0">
                <a:solidFill>
                  <a:srgbClr val="000000"/>
                </a:solidFill>
                <a:latin typeface="Arial" panose="020B0604020202020204" pitchFamily="34" charset="0"/>
              </a:rPr>
              <a:t>Children, it is your Christian duty to obey your parents, for this is the right thing to do. “Respect your father and mother” is the first commandment that has a promise added: </a:t>
            </a:r>
            <a:r>
              <a:rPr lang="en-US" sz="1600" b="0" i="1" u="none" strike="noStrike" baseline="0" dirty="0">
                <a:solidFill>
                  <a:srgbClr val="000000"/>
                </a:solidFill>
                <a:latin typeface="Arial" panose="020B0604020202020204" pitchFamily="34" charset="0"/>
              </a:rPr>
              <a:t>3</a:t>
            </a:r>
            <a:r>
              <a:rPr lang="en-US" sz="2800" b="0" i="1" u="none" strike="noStrike" baseline="0" dirty="0">
                <a:solidFill>
                  <a:srgbClr val="000000"/>
                </a:solidFill>
                <a:latin typeface="Arial" panose="020B0604020202020204" pitchFamily="34" charset="0"/>
              </a:rPr>
              <a:t>“so that all may go well with you, and you may live a long time in the land.” </a:t>
            </a:r>
            <a:endParaRPr lang="en-ZA" sz="2800" dirty="0"/>
          </a:p>
        </p:txBody>
      </p:sp>
      <p:sp>
        <p:nvSpPr>
          <p:cNvPr id="5" name="TextBox 4">
            <a:extLst>
              <a:ext uri="{FF2B5EF4-FFF2-40B4-BE49-F238E27FC236}">
                <a16:creationId xmlns:a16="http://schemas.microsoft.com/office/drawing/2014/main" id="{26A1D732-98CC-42AB-7356-6D6A0038EB41}"/>
              </a:ext>
            </a:extLst>
          </p:cNvPr>
          <p:cNvSpPr txBox="1"/>
          <p:nvPr/>
        </p:nvSpPr>
        <p:spPr>
          <a:xfrm>
            <a:off x="7778747" y="4734219"/>
            <a:ext cx="3297292" cy="523220"/>
          </a:xfrm>
          <a:prstGeom prst="rect">
            <a:avLst/>
          </a:prstGeom>
          <a:noFill/>
        </p:spPr>
        <p:txBody>
          <a:bodyPr wrap="square">
            <a:spAutoFit/>
          </a:bodyPr>
          <a:lstStyle/>
          <a:p>
            <a:r>
              <a:rPr lang="en-ZA" sz="2800" b="0" i="0" u="none" strike="noStrike" baseline="0" dirty="0">
                <a:solidFill>
                  <a:srgbClr val="000000"/>
                </a:solidFill>
              </a:rPr>
              <a:t>Ephesians 6:1-3 </a:t>
            </a:r>
            <a:endParaRPr lang="en-ZA" sz="2800" dirty="0"/>
          </a:p>
        </p:txBody>
      </p:sp>
    </p:spTree>
    <p:extLst>
      <p:ext uri="{BB962C8B-B14F-4D97-AF65-F5344CB8AC3E}">
        <p14:creationId xmlns:p14="http://schemas.microsoft.com/office/powerpoint/2010/main" val="1582322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E03373E-72A9-EF71-0A45-A16F5BD25F92}"/>
              </a:ext>
            </a:extLst>
          </p:cNvPr>
          <p:cNvSpPr txBox="1"/>
          <p:nvPr/>
        </p:nvSpPr>
        <p:spPr>
          <a:xfrm>
            <a:off x="2066345" y="1141316"/>
            <a:ext cx="8552493" cy="3046988"/>
          </a:xfrm>
          <a:prstGeom prst="rect">
            <a:avLst/>
          </a:prstGeom>
          <a:noFill/>
        </p:spPr>
        <p:txBody>
          <a:bodyPr wrap="square">
            <a:spAutoFit/>
          </a:bodyPr>
          <a:lstStyle/>
          <a:p>
            <a:r>
              <a:rPr lang="en-US" sz="3200" i="1" dirty="0"/>
              <a:t>Fathers, don’t exasperate your children or make it difficult for them to obey the commandment. Bring them up with Christian teaching in Christian discipline.</a:t>
            </a:r>
          </a:p>
          <a:p>
            <a:endParaRPr lang="en-US" sz="3200" i="1" dirty="0"/>
          </a:p>
          <a:p>
            <a:r>
              <a:rPr lang="en-US" sz="3200" dirty="0"/>
              <a:t>Ephesians 6:4</a:t>
            </a:r>
            <a:endParaRPr lang="en-ZA" sz="3200" dirty="0"/>
          </a:p>
        </p:txBody>
      </p:sp>
    </p:spTree>
    <p:extLst>
      <p:ext uri="{BB962C8B-B14F-4D97-AF65-F5344CB8AC3E}">
        <p14:creationId xmlns:p14="http://schemas.microsoft.com/office/powerpoint/2010/main" val="3152168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E03373E-72A9-EF71-0A45-A16F5BD25F92}"/>
              </a:ext>
            </a:extLst>
          </p:cNvPr>
          <p:cNvSpPr txBox="1"/>
          <p:nvPr/>
        </p:nvSpPr>
        <p:spPr>
          <a:xfrm>
            <a:off x="2066345" y="1141316"/>
            <a:ext cx="8552493" cy="3046988"/>
          </a:xfrm>
          <a:prstGeom prst="rect">
            <a:avLst/>
          </a:prstGeom>
          <a:noFill/>
        </p:spPr>
        <p:txBody>
          <a:bodyPr wrap="square">
            <a:spAutoFit/>
          </a:bodyPr>
          <a:lstStyle/>
          <a:p>
            <a:r>
              <a:rPr lang="en-US" sz="3200" i="1" dirty="0"/>
              <a:t>Fathers, don’t exasperate your children or make it difficult for them to </a:t>
            </a:r>
            <a:r>
              <a:rPr lang="en-US" sz="3200" b="1" i="1" dirty="0">
                <a:solidFill>
                  <a:srgbClr val="FF0000"/>
                </a:solidFill>
              </a:rPr>
              <a:t>obey</a:t>
            </a:r>
            <a:r>
              <a:rPr lang="en-US" sz="3200" i="1" dirty="0"/>
              <a:t> the </a:t>
            </a:r>
            <a:r>
              <a:rPr lang="en-US" sz="3200" b="1" i="1" dirty="0">
                <a:solidFill>
                  <a:srgbClr val="FF0000"/>
                </a:solidFill>
              </a:rPr>
              <a:t>commandment</a:t>
            </a:r>
            <a:r>
              <a:rPr lang="en-US" sz="3200" i="1" dirty="0"/>
              <a:t>. Bring them up with Christian teaching in Christian discipline.</a:t>
            </a:r>
          </a:p>
          <a:p>
            <a:endParaRPr lang="en-US" sz="3200" i="1" dirty="0"/>
          </a:p>
          <a:p>
            <a:r>
              <a:rPr lang="en-US" sz="3200" dirty="0"/>
              <a:t>Ephesians 6:4</a:t>
            </a:r>
            <a:endParaRPr lang="en-ZA" sz="3200" dirty="0"/>
          </a:p>
        </p:txBody>
      </p:sp>
    </p:spTree>
    <p:extLst>
      <p:ext uri="{BB962C8B-B14F-4D97-AF65-F5344CB8AC3E}">
        <p14:creationId xmlns:p14="http://schemas.microsoft.com/office/powerpoint/2010/main" val="1467551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5623E3-5D12-D943-552A-146C93B13F9E}"/>
              </a:ext>
            </a:extLst>
          </p:cNvPr>
          <p:cNvSpPr txBox="1"/>
          <p:nvPr/>
        </p:nvSpPr>
        <p:spPr>
          <a:xfrm>
            <a:off x="2916514" y="3040395"/>
            <a:ext cx="6093500" cy="1569660"/>
          </a:xfrm>
          <a:prstGeom prst="rect">
            <a:avLst/>
          </a:prstGeom>
          <a:noFill/>
        </p:spPr>
        <p:txBody>
          <a:bodyPr wrap="square">
            <a:spAutoFit/>
          </a:bodyPr>
          <a:lstStyle/>
          <a:p>
            <a:pPr algn="ctr"/>
            <a:r>
              <a:rPr lang="en-US" sz="3200" b="0" i="0" u="none" strike="noStrike" baseline="0" dirty="0">
                <a:solidFill>
                  <a:srgbClr val="000000"/>
                </a:solidFill>
                <a:latin typeface="Arial" panose="020B0604020202020204" pitchFamily="34" charset="0"/>
              </a:rPr>
              <a:t>Obedience is teaching your child to come </a:t>
            </a:r>
            <a:r>
              <a:rPr lang="en-US" sz="3200" b="1" i="0" u="none" strike="noStrike" baseline="0" dirty="0">
                <a:solidFill>
                  <a:srgbClr val="FF0000"/>
                </a:solidFill>
                <a:latin typeface="Arial" panose="020B0604020202020204" pitchFamily="34" charset="0"/>
              </a:rPr>
              <a:t>UNDER </a:t>
            </a:r>
            <a:r>
              <a:rPr lang="en-US" sz="3200" b="0" i="0" u="none" strike="noStrike" baseline="0" dirty="0">
                <a:solidFill>
                  <a:srgbClr val="000000"/>
                </a:solidFill>
                <a:latin typeface="Arial" panose="020B0604020202020204" pitchFamily="34" charset="0"/>
              </a:rPr>
              <a:t>the </a:t>
            </a:r>
            <a:r>
              <a:rPr lang="en-US" sz="3200" b="1" dirty="0">
                <a:solidFill>
                  <a:srgbClr val="FF0000"/>
                </a:solidFill>
                <a:latin typeface="Arial" panose="020B0604020202020204" pitchFamily="34" charset="0"/>
              </a:rPr>
              <a:t>HEARING</a:t>
            </a:r>
            <a:r>
              <a:rPr lang="en-US" sz="3200" b="0" i="0" u="none" strike="noStrike" baseline="0" dirty="0">
                <a:solidFill>
                  <a:srgbClr val="000000"/>
                </a:solidFill>
                <a:latin typeface="Arial" panose="020B0604020202020204" pitchFamily="34" charset="0"/>
              </a:rPr>
              <a:t> of your voice. </a:t>
            </a:r>
          </a:p>
        </p:txBody>
      </p:sp>
      <p:sp>
        <p:nvSpPr>
          <p:cNvPr id="7" name="TextBox 6">
            <a:extLst>
              <a:ext uri="{FF2B5EF4-FFF2-40B4-BE49-F238E27FC236}">
                <a16:creationId xmlns:a16="http://schemas.microsoft.com/office/drawing/2014/main" id="{B154FF86-531D-DC75-81EE-EA75EB60F8B0}"/>
              </a:ext>
            </a:extLst>
          </p:cNvPr>
          <p:cNvSpPr txBox="1"/>
          <p:nvPr/>
        </p:nvSpPr>
        <p:spPr>
          <a:xfrm>
            <a:off x="4880718" y="1214174"/>
            <a:ext cx="2165092" cy="584775"/>
          </a:xfrm>
          <a:prstGeom prst="rect">
            <a:avLst/>
          </a:prstGeom>
          <a:noFill/>
        </p:spPr>
        <p:txBody>
          <a:bodyPr wrap="square">
            <a:spAutoFit/>
          </a:bodyPr>
          <a:lstStyle/>
          <a:p>
            <a:r>
              <a:rPr lang="en-ZA" sz="3200" dirty="0"/>
              <a:t> </a:t>
            </a:r>
            <a:r>
              <a:rPr lang="en-ZA" sz="3200" dirty="0" err="1"/>
              <a:t>hupaakouo</a:t>
            </a:r>
            <a:endParaRPr lang="en-ZA" sz="3200" dirty="0"/>
          </a:p>
        </p:txBody>
      </p:sp>
    </p:spTree>
    <p:extLst>
      <p:ext uri="{BB962C8B-B14F-4D97-AF65-F5344CB8AC3E}">
        <p14:creationId xmlns:p14="http://schemas.microsoft.com/office/powerpoint/2010/main" val="999729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4BEB5A4-2B80-1E0D-DC08-E8BAA7E53AFE}"/>
              </a:ext>
            </a:extLst>
          </p:cNvPr>
          <p:cNvSpPr txBox="1"/>
          <p:nvPr/>
        </p:nvSpPr>
        <p:spPr>
          <a:xfrm>
            <a:off x="1678898" y="1297367"/>
            <a:ext cx="9338872" cy="4154984"/>
          </a:xfrm>
          <a:prstGeom prst="rect">
            <a:avLst/>
          </a:prstGeom>
          <a:noFill/>
        </p:spPr>
        <p:txBody>
          <a:bodyPr wrap="square">
            <a:spAutoFit/>
          </a:bodyPr>
          <a:lstStyle/>
          <a:p>
            <a:r>
              <a:rPr lang="en-US" sz="1400" b="0" i="1" u="none" strike="noStrike" baseline="0" dirty="0">
                <a:solidFill>
                  <a:srgbClr val="000000"/>
                </a:solidFill>
                <a:latin typeface="Arial" panose="020B0604020202020204" pitchFamily="34" charset="0"/>
              </a:rPr>
              <a:t>4</a:t>
            </a:r>
            <a:r>
              <a:rPr lang="en-US" sz="2400" b="0" i="1" u="none" strike="noStrike" baseline="0" dirty="0">
                <a:solidFill>
                  <a:srgbClr val="000000"/>
                </a:solidFill>
                <a:latin typeface="Arial" panose="020B0604020202020204" pitchFamily="34" charset="0"/>
              </a:rPr>
              <a:t>Hear, O Israel! The LORD is our God, the LORD is one! </a:t>
            </a:r>
            <a:r>
              <a:rPr lang="en-US" sz="1400" b="0" i="1" u="none" strike="noStrike" baseline="0" dirty="0">
                <a:solidFill>
                  <a:srgbClr val="000000"/>
                </a:solidFill>
                <a:latin typeface="Arial" panose="020B0604020202020204" pitchFamily="34" charset="0"/>
              </a:rPr>
              <a:t>5</a:t>
            </a:r>
            <a:r>
              <a:rPr lang="en-US" sz="2400" b="0" i="1" u="none" strike="noStrike" baseline="0" dirty="0">
                <a:solidFill>
                  <a:srgbClr val="000000"/>
                </a:solidFill>
                <a:latin typeface="Arial" panose="020B0604020202020204" pitchFamily="34" charset="0"/>
              </a:rPr>
              <a:t>And you shall love the LORD your God with all your heart and with all your soul and with all your might. </a:t>
            </a:r>
            <a:r>
              <a:rPr lang="en-US" sz="1400" b="0" i="1" u="none" strike="noStrike" baseline="0" dirty="0">
                <a:solidFill>
                  <a:srgbClr val="000000"/>
                </a:solidFill>
                <a:latin typeface="Arial" panose="020B0604020202020204" pitchFamily="34" charset="0"/>
              </a:rPr>
              <a:t>6</a:t>
            </a:r>
            <a:r>
              <a:rPr lang="en-US" sz="2400" b="0" i="1" u="none" strike="noStrike" baseline="0" dirty="0">
                <a:solidFill>
                  <a:srgbClr val="000000"/>
                </a:solidFill>
                <a:latin typeface="Arial" panose="020B0604020202020204" pitchFamily="34" charset="0"/>
              </a:rPr>
              <a:t>These words, which I am commanding you today, shall be on your heart. </a:t>
            </a:r>
            <a:r>
              <a:rPr lang="en-US" sz="1400" b="0" i="1" u="none" strike="noStrike" baseline="0" dirty="0">
                <a:solidFill>
                  <a:srgbClr val="000000"/>
                </a:solidFill>
                <a:latin typeface="Arial" panose="020B0604020202020204" pitchFamily="34" charset="0"/>
              </a:rPr>
              <a:t>7</a:t>
            </a:r>
            <a:r>
              <a:rPr lang="en-US" sz="2400" b="0" i="1" u="none" strike="noStrike" baseline="0" dirty="0">
                <a:solidFill>
                  <a:srgbClr val="000000"/>
                </a:solidFill>
                <a:latin typeface="Arial" panose="020B0604020202020204" pitchFamily="34" charset="0"/>
              </a:rPr>
              <a:t>You shall teach them diligently to your sons and shall talk of them when you sit in your house and when you walk by the way and when you lie down and when you rise up. </a:t>
            </a:r>
            <a:r>
              <a:rPr lang="en-US" sz="1400" b="0" i="1" u="none" strike="noStrike" baseline="0" dirty="0">
                <a:solidFill>
                  <a:srgbClr val="000000"/>
                </a:solidFill>
                <a:latin typeface="Arial" panose="020B0604020202020204" pitchFamily="34" charset="0"/>
              </a:rPr>
              <a:t>8</a:t>
            </a:r>
            <a:r>
              <a:rPr lang="en-US" sz="2400" b="0" i="1" u="none" strike="noStrike" baseline="0" dirty="0">
                <a:solidFill>
                  <a:srgbClr val="000000"/>
                </a:solidFill>
                <a:latin typeface="Arial" panose="020B0604020202020204" pitchFamily="34" charset="0"/>
              </a:rPr>
              <a:t>You shall bind them as a sign on your hand and they shall be as frontals on your forehead. </a:t>
            </a:r>
            <a:r>
              <a:rPr lang="en-US" sz="1400" b="0" i="1" u="none" strike="noStrike" baseline="0" dirty="0">
                <a:solidFill>
                  <a:srgbClr val="000000"/>
                </a:solidFill>
                <a:latin typeface="Arial" panose="020B0604020202020204" pitchFamily="34" charset="0"/>
              </a:rPr>
              <a:t>9</a:t>
            </a:r>
            <a:r>
              <a:rPr lang="en-US" sz="2400" b="0" i="1" u="none" strike="noStrike" baseline="0" dirty="0">
                <a:solidFill>
                  <a:srgbClr val="000000"/>
                </a:solidFill>
                <a:latin typeface="Arial" panose="020B0604020202020204" pitchFamily="34" charset="0"/>
              </a:rPr>
              <a:t>You shall write them on the doorposts of your house and on your gates.</a:t>
            </a:r>
          </a:p>
          <a:p>
            <a:endParaRPr lang="en-US" sz="2400" b="0" i="0" u="none" strike="noStrike" baseline="0" dirty="0">
              <a:solidFill>
                <a:srgbClr val="000000"/>
              </a:solidFill>
              <a:latin typeface="Arial" panose="020B0604020202020204" pitchFamily="34" charset="0"/>
            </a:endParaRPr>
          </a:p>
          <a:p>
            <a:r>
              <a:rPr lang="en-ZA" sz="2400" b="0" i="0" u="none" strike="noStrike" baseline="0" dirty="0">
                <a:solidFill>
                  <a:srgbClr val="000000"/>
                </a:solidFill>
                <a:latin typeface="Arial" panose="020B0604020202020204" pitchFamily="34" charset="0"/>
              </a:rPr>
              <a:t>Deuteronomy 6:4-9</a:t>
            </a:r>
            <a:endParaRPr lang="en-ZA" sz="2400" dirty="0"/>
          </a:p>
        </p:txBody>
      </p:sp>
    </p:spTree>
    <p:extLst>
      <p:ext uri="{BB962C8B-B14F-4D97-AF65-F5344CB8AC3E}">
        <p14:creationId xmlns:p14="http://schemas.microsoft.com/office/powerpoint/2010/main" val="3784957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CA35BB-FB7E-4884-B409-4EA64CECBC46}"/>
              </a:ext>
            </a:extLst>
          </p:cNvPr>
          <p:cNvSpPr txBox="1"/>
          <p:nvPr/>
        </p:nvSpPr>
        <p:spPr>
          <a:xfrm>
            <a:off x="1918740" y="1149991"/>
            <a:ext cx="3222885" cy="707886"/>
          </a:xfrm>
          <a:prstGeom prst="rect">
            <a:avLst/>
          </a:prstGeom>
          <a:noFill/>
        </p:spPr>
        <p:txBody>
          <a:bodyPr wrap="square" rtlCol="0">
            <a:spAutoFit/>
          </a:bodyPr>
          <a:lstStyle/>
          <a:p>
            <a:r>
              <a:rPr lang="en-ZA" sz="4000" b="1" dirty="0">
                <a:solidFill>
                  <a:srgbClr val="FF0000"/>
                </a:solidFill>
              </a:rPr>
              <a:t>SIGNIFICANCE</a:t>
            </a:r>
          </a:p>
        </p:txBody>
      </p:sp>
      <p:sp>
        <p:nvSpPr>
          <p:cNvPr id="3" name="TextBox 2">
            <a:extLst>
              <a:ext uri="{FF2B5EF4-FFF2-40B4-BE49-F238E27FC236}">
                <a16:creationId xmlns:a16="http://schemas.microsoft.com/office/drawing/2014/main" id="{61D1D4C2-0186-8A8C-8C8A-9FA24401A5B1}"/>
              </a:ext>
            </a:extLst>
          </p:cNvPr>
          <p:cNvSpPr txBox="1"/>
          <p:nvPr/>
        </p:nvSpPr>
        <p:spPr>
          <a:xfrm>
            <a:off x="7680588" y="1149991"/>
            <a:ext cx="2288497" cy="707886"/>
          </a:xfrm>
          <a:prstGeom prst="rect">
            <a:avLst/>
          </a:prstGeom>
          <a:noFill/>
        </p:spPr>
        <p:txBody>
          <a:bodyPr wrap="square" rtlCol="0">
            <a:spAutoFit/>
          </a:bodyPr>
          <a:lstStyle/>
          <a:p>
            <a:r>
              <a:rPr lang="en-ZA" sz="4000" b="1" dirty="0">
                <a:solidFill>
                  <a:srgbClr val="FF0000"/>
                </a:solidFill>
              </a:rPr>
              <a:t>SECURITY</a:t>
            </a:r>
          </a:p>
        </p:txBody>
      </p:sp>
      <p:sp>
        <p:nvSpPr>
          <p:cNvPr id="5" name="TextBox 4">
            <a:extLst>
              <a:ext uri="{FF2B5EF4-FFF2-40B4-BE49-F238E27FC236}">
                <a16:creationId xmlns:a16="http://schemas.microsoft.com/office/drawing/2014/main" id="{E2CB6543-6184-484F-56A7-E0BA7DFD16F0}"/>
              </a:ext>
            </a:extLst>
          </p:cNvPr>
          <p:cNvSpPr txBox="1"/>
          <p:nvPr/>
        </p:nvSpPr>
        <p:spPr>
          <a:xfrm>
            <a:off x="1418442" y="3105834"/>
            <a:ext cx="4223479" cy="646331"/>
          </a:xfrm>
          <a:prstGeom prst="rect">
            <a:avLst/>
          </a:prstGeom>
          <a:noFill/>
        </p:spPr>
        <p:txBody>
          <a:bodyPr wrap="square">
            <a:spAutoFit/>
          </a:bodyPr>
          <a:lstStyle/>
          <a:p>
            <a:r>
              <a:rPr lang="en-ZA" sz="3600" b="0" i="0" u="none" strike="noStrike" baseline="0" dirty="0">
                <a:solidFill>
                  <a:srgbClr val="000000"/>
                </a:solidFill>
                <a:latin typeface="Arial" panose="020B0604020202020204" pitchFamily="34" charset="0"/>
              </a:rPr>
              <a:t>Do you </a:t>
            </a:r>
            <a:r>
              <a:rPr lang="en-ZA" sz="3600" b="1" i="0" u="none" strike="noStrike" baseline="0" dirty="0">
                <a:solidFill>
                  <a:srgbClr val="FF0000"/>
                </a:solidFill>
                <a:latin typeface="Arial" panose="020B0604020202020204" pitchFamily="34" charset="0"/>
              </a:rPr>
              <a:t>LOVE </a:t>
            </a:r>
            <a:r>
              <a:rPr lang="en-ZA" sz="3600" b="0" i="0" u="none" strike="noStrike" baseline="0" dirty="0">
                <a:solidFill>
                  <a:srgbClr val="000000"/>
                </a:solidFill>
                <a:latin typeface="Arial" panose="020B0604020202020204" pitchFamily="34" charset="0"/>
              </a:rPr>
              <a:t>me? </a:t>
            </a:r>
          </a:p>
        </p:txBody>
      </p:sp>
      <p:sp>
        <p:nvSpPr>
          <p:cNvPr id="6" name="TextBox 5">
            <a:extLst>
              <a:ext uri="{FF2B5EF4-FFF2-40B4-BE49-F238E27FC236}">
                <a16:creationId xmlns:a16="http://schemas.microsoft.com/office/drawing/2014/main" id="{75472682-CE46-0496-3162-07B7E66ABE7C}"/>
              </a:ext>
            </a:extLst>
          </p:cNvPr>
          <p:cNvSpPr txBox="1"/>
          <p:nvPr/>
        </p:nvSpPr>
        <p:spPr>
          <a:xfrm>
            <a:off x="6876116" y="2980491"/>
            <a:ext cx="3897442" cy="1200329"/>
          </a:xfrm>
          <a:prstGeom prst="rect">
            <a:avLst/>
          </a:prstGeom>
          <a:noFill/>
        </p:spPr>
        <p:txBody>
          <a:bodyPr wrap="square">
            <a:spAutoFit/>
          </a:bodyPr>
          <a:lstStyle>
            <a:defPPr>
              <a:defRPr lang="en-US"/>
            </a:defPPr>
            <a:lvl1pPr>
              <a:defRPr sz="3600" b="0" i="0" u="none" strike="noStrike" baseline="0">
                <a:solidFill>
                  <a:srgbClr val="000000"/>
                </a:solidFill>
                <a:latin typeface="Arial" panose="020B0604020202020204" pitchFamily="34" charset="0"/>
              </a:defRPr>
            </a:lvl1pPr>
          </a:lstStyle>
          <a:p>
            <a:pPr algn="ctr"/>
            <a:r>
              <a:rPr lang="en-ZA" dirty="0"/>
              <a:t>Where are the </a:t>
            </a:r>
            <a:r>
              <a:rPr lang="en-ZA" b="1" dirty="0">
                <a:solidFill>
                  <a:srgbClr val="FF0000"/>
                </a:solidFill>
              </a:rPr>
              <a:t>BOUNDARIES</a:t>
            </a:r>
            <a:r>
              <a:rPr lang="en-ZA" dirty="0"/>
              <a:t>? </a:t>
            </a:r>
          </a:p>
        </p:txBody>
      </p:sp>
    </p:spTree>
    <p:extLst>
      <p:ext uri="{BB962C8B-B14F-4D97-AF65-F5344CB8AC3E}">
        <p14:creationId xmlns:p14="http://schemas.microsoft.com/office/powerpoint/2010/main" val="1853042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B26877-F7EE-15CA-23A2-038ABB8EAD8A}"/>
              </a:ext>
            </a:extLst>
          </p:cNvPr>
          <p:cNvPicPr>
            <a:picLocks noChangeAspect="1"/>
          </p:cNvPicPr>
          <p:nvPr/>
        </p:nvPicPr>
        <p:blipFill>
          <a:blip r:embed="rId3"/>
          <a:stretch>
            <a:fillRect/>
          </a:stretch>
        </p:blipFill>
        <p:spPr>
          <a:xfrm>
            <a:off x="2023672" y="460443"/>
            <a:ext cx="8293048" cy="6045288"/>
          </a:xfrm>
          <a:prstGeom prst="rect">
            <a:avLst/>
          </a:prstGeom>
        </p:spPr>
      </p:pic>
      <p:sp>
        <p:nvSpPr>
          <p:cNvPr id="4" name="TextBox 3">
            <a:extLst>
              <a:ext uri="{FF2B5EF4-FFF2-40B4-BE49-F238E27FC236}">
                <a16:creationId xmlns:a16="http://schemas.microsoft.com/office/drawing/2014/main" id="{DF2ED63F-4D1F-33DB-196B-5FD127B5D7E6}"/>
              </a:ext>
            </a:extLst>
          </p:cNvPr>
          <p:cNvSpPr txBox="1"/>
          <p:nvPr/>
        </p:nvSpPr>
        <p:spPr>
          <a:xfrm>
            <a:off x="2893102" y="970109"/>
            <a:ext cx="1873770" cy="461665"/>
          </a:xfrm>
          <a:prstGeom prst="rect">
            <a:avLst/>
          </a:prstGeom>
          <a:noFill/>
        </p:spPr>
        <p:txBody>
          <a:bodyPr wrap="square" rtlCol="0">
            <a:spAutoFit/>
          </a:bodyPr>
          <a:lstStyle/>
          <a:p>
            <a:r>
              <a:rPr lang="en-ZA" sz="2400" b="1" dirty="0">
                <a:solidFill>
                  <a:srgbClr val="FF0000"/>
                </a:solidFill>
              </a:rPr>
              <a:t>PERMISSIVE</a:t>
            </a:r>
          </a:p>
        </p:txBody>
      </p:sp>
      <p:sp>
        <p:nvSpPr>
          <p:cNvPr id="5" name="TextBox 4">
            <a:extLst>
              <a:ext uri="{FF2B5EF4-FFF2-40B4-BE49-F238E27FC236}">
                <a16:creationId xmlns:a16="http://schemas.microsoft.com/office/drawing/2014/main" id="{80D9BF94-8972-85DC-7A7E-922C37C910B9}"/>
              </a:ext>
            </a:extLst>
          </p:cNvPr>
          <p:cNvSpPr txBox="1"/>
          <p:nvPr/>
        </p:nvSpPr>
        <p:spPr>
          <a:xfrm>
            <a:off x="2893102" y="4525276"/>
            <a:ext cx="1873770" cy="461665"/>
          </a:xfrm>
          <a:prstGeom prst="rect">
            <a:avLst/>
          </a:prstGeom>
          <a:noFill/>
        </p:spPr>
        <p:txBody>
          <a:bodyPr wrap="square" rtlCol="0">
            <a:spAutoFit/>
          </a:bodyPr>
          <a:lstStyle/>
          <a:p>
            <a:r>
              <a:rPr lang="en-ZA" sz="2400" b="1" dirty="0">
                <a:solidFill>
                  <a:srgbClr val="FF0000"/>
                </a:solidFill>
              </a:rPr>
              <a:t>NEGLETFUL</a:t>
            </a:r>
          </a:p>
        </p:txBody>
      </p:sp>
      <p:sp>
        <p:nvSpPr>
          <p:cNvPr id="6" name="TextBox 5">
            <a:extLst>
              <a:ext uri="{FF2B5EF4-FFF2-40B4-BE49-F238E27FC236}">
                <a16:creationId xmlns:a16="http://schemas.microsoft.com/office/drawing/2014/main" id="{5195A191-3427-A9B9-7706-12C07E8F42BD}"/>
              </a:ext>
            </a:extLst>
          </p:cNvPr>
          <p:cNvSpPr txBox="1"/>
          <p:nvPr/>
        </p:nvSpPr>
        <p:spPr>
          <a:xfrm>
            <a:off x="7150307" y="970108"/>
            <a:ext cx="2228538" cy="461665"/>
          </a:xfrm>
          <a:prstGeom prst="rect">
            <a:avLst/>
          </a:prstGeom>
          <a:noFill/>
        </p:spPr>
        <p:txBody>
          <a:bodyPr wrap="square" rtlCol="0">
            <a:spAutoFit/>
          </a:bodyPr>
          <a:lstStyle/>
          <a:p>
            <a:r>
              <a:rPr lang="en-ZA" sz="2400" b="1" dirty="0">
                <a:solidFill>
                  <a:srgbClr val="FF0000"/>
                </a:solidFill>
              </a:rPr>
              <a:t>AUTHORITATIVE</a:t>
            </a:r>
          </a:p>
        </p:txBody>
      </p:sp>
      <p:sp>
        <p:nvSpPr>
          <p:cNvPr id="7" name="TextBox 6">
            <a:extLst>
              <a:ext uri="{FF2B5EF4-FFF2-40B4-BE49-F238E27FC236}">
                <a16:creationId xmlns:a16="http://schemas.microsoft.com/office/drawing/2014/main" id="{C24D24BC-C8A3-1DFB-DD58-F699C1143332}"/>
              </a:ext>
            </a:extLst>
          </p:cNvPr>
          <p:cNvSpPr txBox="1"/>
          <p:nvPr/>
        </p:nvSpPr>
        <p:spPr>
          <a:xfrm>
            <a:off x="7425130" y="4525275"/>
            <a:ext cx="2633270" cy="461665"/>
          </a:xfrm>
          <a:prstGeom prst="rect">
            <a:avLst/>
          </a:prstGeom>
          <a:noFill/>
        </p:spPr>
        <p:txBody>
          <a:bodyPr wrap="square" rtlCol="0">
            <a:spAutoFit/>
          </a:bodyPr>
          <a:lstStyle/>
          <a:p>
            <a:r>
              <a:rPr lang="en-ZA" sz="2400" b="1" dirty="0">
                <a:solidFill>
                  <a:srgbClr val="FF0000"/>
                </a:solidFill>
              </a:rPr>
              <a:t>AUTHORITARIAN</a:t>
            </a:r>
          </a:p>
        </p:txBody>
      </p:sp>
      <p:sp>
        <p:nvSpPr>
          <p:cNvPr id="8" name="TextBox 7">
            <a:extLst>
              <a:ext uri="{FF2B5EF4-FFF2-40B4-BE49-F238E27FC236}">
                <a16:creationId xmlns:a16="http://schemas.microsoft.com/office/drawing/2014/main" id="{1B6B2795-7CC9-0A40-DC14-AC17A81D0EDD}"/>
              </a:ext>
            </a:extLst>
          </p:cNvPr>
          <p:cNvSpPr txBox="1"/>
          <p:nvPr/>
        </p:nvSpPr>
        <p:spPr>
          <a:xfrm>
            <a:off x="629586" y="209862"/>
            <a:ext cx="3057993" cy="646331"/>
          </a:xfrm>
          <a:prstGeom prst="rect">
            <a:avLst/>
          </a:prstGeom>
          <a:noFill/>
        </p:spPr>
        <p:txBody>
          <a:bodyPr wrap="square" rtlCol="0">
            <a:spAutoFit/>
          </a:bodyPr>
          <a:lstStyle/>
          <a:p>
            <a:r>
              <a:rPr lang="en-ZA" sz="1800" b="0" i="0" u="none" strike="noStrike" baseline="0" dirty="0">
                <a:solidFill>
                  <a:srgbClr val="000000"/>
                </a:solidFill>
                <a:latin typeface="Arial Rounded MT Bold" panose="020F0704030504030204" pitchFamily="34" charset="0"/>
              </a:rPr>
              <a:t>Reuben Hill Case Study</a:t>
            </a:r>
            <a:endParaRPr lang="en-ZA" dirty="0"/>
          </a:p>
          <a:p>
            <a:endParaRPr lang="en-ZA" dirty="0"/>
          </a:p>
        </p:txBody>
      </p:sp>
    </p:spTree>
    <p:extLst>
      <p:ext uri="{BB962C8B-B14F-4D97-AF65-F5344CB8AC3E}">
        <p14:creationId xmlns:p14="http://schemas.microsoft.com/office/powerpoint/2010/main" val="2096756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F95B030-67C7-0479-3E7A-951CD3B3F65B}"/>
              </a:ext>
            </a:extLst>
          </p:cNvPr>
          <p:cNvSpPr txBox="1"/>
          <p:nvPr/>
        </p:nvSpPr>
        <p:spPr>
          <a:xfrm>
            <a:off x="2516474" y="1179359"/>
            <a:ext cx="7159053" cy="954107"/>
          </a:xfrm>
          <a:prstGeom prst="rect">
            <a:avLst/>
          </a:prstGeom>
          <a:noFill/>
        </p:spPr>
        <p:txBody>
          <a:bodyPr wrap="square">
            <a:spAutoFit/>
          </a:bodyPr>
          <a:lstStyle/>
          <a:p>
            <a:pPr algn="ctr"/>
            <a:r>
              <a:rPr lang="en-US" sz="2800" b="0" i="0" u="none" strike="noStrike" baseline="0" dirty="0">
                <a:solidFill>
                  <a:srgbClr val="000000"/>
                </a:solidFill>
                <a:latin typeface="Arial Rounded MT Bold" panose="020F0704030504030204" pitchFamily="34" charset="0"/>
              </a:rPr>
              <a:t>Effective parenting demands we </a:t>
            </a:r>
            <a:r>
              <a:rPr lang="en-US" sz="2800" b="1" i="0" u="none" strike="noStrike" baseline="0" dirty="0">
                <a:solidFill>
                  <a:srgbClr val="FF0000"/>
                </a:solidFill>
                <a:latin typeface="Arial" panose="020B0604020202020204" pitchFamily="34" charset="0"/>
              </a:rPr>
              <a:t>PRACTICE </a:t>
            </a:r>
            <a:r>
              <a:rPr lang="en-US" sz="2800" b="0" i="0" u="none" strike="noStrike" baseline="0" dirty="0">
                <a:solidFill>
                  <a:srgbClr val="000000"/>
                </a:solidFill>
                <a:latin typeface="Arial Rounded MT Bold" panose="020F0704030504030204" pitchFamily="34" charset="0"/>
              </a:rPr>
              <a:t>what we </a:t>
            </a:r>
            <a:r>
              <a:rPr lang="en-US" sz="2800" b="1" i="0" u="none" strike="noStrike" baseline="0" dirty="0">
                <a:solidFill>
                  <a:srgbClr val="FF0000"/>
                </a:solidFill>
                <a:latin typeface="Arial" panose="020B0604020202020204" pitchFamily="34" charset="0"/>
              </a:rPr>
              <a:t>PREACH</a:t>
            </a:r>
            <a:r>
              <a:rPr lang="en-US" sz="2800" b="0" i="0" u="none" strike="noStrike" baseline="0" dirty="0">
                <a:solidFill>
                  <a:srgbClr val="000000"/>
                </a:solidFill>
                <a:latin typeface="Arial" panose="020B0604020202020204" pitchFamily="34" charset="0"/>
              </a:rPr>
              <a:t>. </a:t>
            </a:r>
            <a:endParaRPr lang="en-US" sz="2800" b="0" i="0" u="none" strike="noStrike" baseline="0" dirty="0">
              <a:solidFill>
                <a:srgbClr val="000000"/>
              </a:solidFill>
              <a:latin typeface="Arial Rounded MT Bold" panose="020F0704030504030204" pitchFamily="34" charset="0"/>
            </a:endParaRPr>
          </a:p>
        </p:txBody>
      </p:sp>
      <p:sp>
        <p:nvSpPr>
          <p:cNvPr id="9" name="TextBox 8">
            <a:extLst>
              <a:ext uri="{FF2B5EF4-FFF2-40B4-BE49-F238E27FC236}">
                <a16:creationId xmlns:a16="http://schemas.microsoft.com/office/drawing/2014/main" id="{8E0B6606-B38A-C404-75CE-30F0DDD4A496}"/>
              </a:ext>
            </a:extLst>
          </p:cNvPr>
          <p:cNvSpPr txBox="1"/>
          <p:nvPr/>
        </p:nvSpPr>
        <p:spPr>
          <a:xfrm>
            <a:off x="3416760" y="2890391"/>
            <a:ext cx="5358481" cy="1077218"/>
          </a:xfrm>
          <a:prstGeom prst="rect">
            <a:avLst/>
          </a:prstGeom>
          <a:noFill/>
        </p:spPr>
        <p:txBody>
          <a:bodyPr wrap="square">
            <a:spAutoFit/>
          </a:bodyPr>
          <a:lstStyle/>
          <a:p>
            <a:pPr algn="ctr"/>
            <a:r>
              <a:rPr lang="en-US" sz="3200" dirty="0"/>
              <a:t>The principle of modeling</a:t>
            </a:r>
          </a:p>
          <a:p>
            <a:pPr algn="ctr"/>
            <a:r>
              <a:rPr lang="en-US" sz="3200" dirty="0"/>
              <a:t>“More is caught than taught”</a:t>
            </a:r>
            <a:endParaRPr lang="en-ZA" sz="3200" dirty="0"/>
          </a:p>
        </p:txBody>
      </p:sp>
    </p:spTree>
    <p:extLst>
      <p:ext uri="{BB962C8B-B14F-4D97-AF65-F5344CB8AC3E}">
        <p14:creationId xmlns:p14="http://schemas.microsoft.com/office/powerpoint/2010/main" val="2370644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8024B-0FE1-EE70-402A-4D9214FB2BA5}"/>
              </a:ext>
            </a:extLst>
          </p:cNvPr>
          <p:cNvSpPr>
            <a:spLocks noGrp="1"/>
          </p:cNvSpPr>
          <p:nvPr>
            <p:ph type="title"/>
          </p:nvPr>
        </p:nvSpPr>
        <p:spPr/>
        <p:txBody>
          <a:bodyPr/>
          <a:lstStyle/>
          <a:p>
            <a:pPr algn="ctr"/>
            <a:r>
              <a:rPr lang="en-ZA" sz="4400" b="0" i="0" u="none" strike="noStrike" baseline="0" dirty="0">
                <a:solidFill>
                  <a:srgbClr val="000000"/>
                </a:solidFill>
                <a:latin typeface="Arial Rounded MT Bold" panose="020F0704030504030204" pitchFamily="34" charset="0"/>
              </a:rPr>
              <a:t>build relationships that </a:t>
            </a:r>
            <a:r>
              <a:rPr lang="en-ZA" sz="4400" b="1" i="0" u="none" strike="noStrike" baseline="0" dirty="0">
                <a:solidFill>
                  <a:srgbClr val="FF0000"/>
                </a:solidFill>
                <a:latin typeface="Arial" panose="020B0604020202020204" pitchFamily="34" charset="0"/>
              </a:rPr>
              <a:t>BOND</a:t>
            </a:r>
            <a:endParaRPr lang="en-ZA" dirty="0"/>
          </a:p>
        </p:txBody>
      </p:sp>
      <p:sp>
        <p:nvSpPr>
          <p:cNvPr id="3" name="Content Placeholder 2">
            <a:extLst>
              <a:ext uri="{FF2B5EF4-FFF2-40B4-BE49-F238E27FC236}">
                <a16:creationId xmlns:a16="http://schemas.microsoft.com/office/drawing/2014/main" id="{30E57D7F-650F-AA36-AF35-8AEE965AD4FD}"/>
              </a:ext>
            </a:extLst>
          </p:cNvPr>
          <p:cNvSpPr>
            <a:spLocks noGrp="1"/>
          </p:cNvSpPr>
          <p:nvPr>
            <p:ph idx="1"/>
          </p:nvPr>
        </p:nvSpPr>
        <p:spPr>
          <a:xfrm>
            <a:off x="1902501" y="1825625"/>
            <a:ext cx="6312108" cy="4351338"/>
          </a:xfrm>
        </p:spPr>
        <p:txBody>
          <a:bodyPr>
            <a:normAutofit/>
          </a:bodyPr>
          <a:lstStyle/>
          <a:p>
            <a:pPr>
              <a:buClr>
                <a:schemeClr val="tx1"/>
              </a:buClr>
            </a:pPr>
            <a:r>
              <a:rPr lang="en-ZA" b="1" i="0" u="none" strike="noStrike" baseline="0" dirty="0">
                <a:solidFill>
                  <a:srgbClr val="FF0000"/>
                </a:solidFill>
                <a:latin typeface="Arial" panose="020B0604020202020204" pitchFamily="34" charset="0"/>
              </a:rPr>
              <a:t>UNCONDITIONAL </a:t>
            </a:r>
            <a:r>
              <a:rPr lang="en-ZA" b="0" i="0" u="none" strike="noStrike" baseline="0" dirty="0">
                <a:solidFill>
                  <a:srgbClr val="000000"/>
                </a:solidFill>
                <a:latin typeface="Arial" panose="020B0604020202020204" pitchFamily="34" charset="0"/>
              </a:rPr>
              <a:t>love </a:t>
            </a:r>
          </a:p>
          <a:p>
            <a:pPr>
              <a:buClr>
                <a:schemeClr val="tx1"/>
              </a:buClr>
            </a:pPr>
            <a:r>
              <a:rPr lang="en-ZA" b="0" i="0" u="none" strike="noStrike" baseline="0" dirty="0">
                <a:solidFill>
                  <a:srgbClr val="000000"/>
                </a:solidFill>
                <a:latin typeface="Arial" panose="020B0604020202020204" pitchFamily="34" charset="0"/>
              </a:rPr>
              <a:t>Scheduled </a:t>
            </a:r>
            <a:r>
              <a:rPr lang="en-ZA" b="1" i="0" u="none" strike="noStrike" baseline="0" dirty="0">
                <a:solidFill>
                  <a:srgbClr val="FF0000"/>
                </a:solidFill>
                <a:latin typeface="Arial" panose="020B0604020202020204" pitchFamily="34" charset="0"/>
              </a:rPr>
              <a:t>TIME</a:t>
            </a:r>
          </a:p>
          <a:p>
            <a:pPr>
              <a:buClr>
                <a:schemeClr val="tx1"/>
              </a:buClr>
            </a:pPr>
            <a:r>
              <a:rPr lang="en-ZA" b="1" i="0" u="none" strike="noStrike" baseline="0" dirty="0">
                <a:solidFill>
                  <a:srgbClr val="FF0000"/>
                </a:solidFill>
                <a:latin typeface="Arial" panose="020B0604020202020204" pitchFamily="34" charset="0"/>
              </a:rPr>
              <a:t>FOCUSED </a:t>
            </a:r>
            <a:r>
              <a:rPr lang="en-ZA" b="0" i="0" u="none" strike="noStrike" baseline="0" dirty="0">
                <a:solidFill>
                  <a:srgbClr val="000000"/>
                </a:solidFill>
                <a:latin typeface="Arial" panose="020B0604020202020204" pitchFamily="34" charset="0"/>
              </a:rPr>
              <a:t>attention </a:t>
            </a:r>
            <a:endParaRPr lang="en-ZA" b="1" dirty="0">
              <a:solidFill>
                <a:srgbClr val="FF0000"/>
              </a:solidFill>
              <a:latin typeface="Arial" panose="020B0604020202020204" pitchFamily="34" charset="0"/>
            </a:endParaRPr>
          </a:p>
          <a:p>
            <a:pPr>
              <a:buClr>
                <a:schemeClr val="tx1"/>
              </a:buClr>
            </a:pPr>
            <a:r>
              <a:rPr lang="en-ZA" b="1" i="0" u="none" strike="noStrike" baseline="0" dirty="0">
                <a:solidFill>
                  <a:srgbClr val="FF0000"/>
                </a:solidFill>
                <a:latin typeface="Arial" panose="020B0604020202020204" pitchFamily="34" charset="0"/>
              </a:rPr>
              <a:t>EYE </a:t>
            </a:r>
            <a:r>
              <a:rPr lang="en-ZA" b="0" i="0" u="none" strike="noStrike" baseline="0" dirty="0">
                <a:solidFill>
                  <a:srgbClr val="000000"/>
                </a:solidFill>
                <a:latin typeface="Arial" panose="020B0604020202020204" pitchFamily="34" charset="0"/>
              </a:rPr>
              <a:t>contact </a:t>
            </a:r>
            <a:endParaRPr lang="en-ZA" b="1" i="0" u="none" strike="noStrike" baseline="0" dirty="0">
              <a:solidFill>
                <a:srgbClr val="FF0000"/>
              </a:solidFill>
              <a:latin typeface="Arial" panose="020B0604020202020204" pitchFamily="34" charset="0"/>
            </a:endParaRPr>
          </a:p>
          <a:p>
            <a:pPr>
              <a:buClr>
                <a:schemeClr val="tx1"/>
              </a:buClr>
            </a:pPr>
            <a:r>
              <a:rPr lang="en-ZA" b="1" i="0" u="none" strike="noStrike" baseline="0" dirty="0">
                <a:solidFill>
                  <a:srgbClr val="FF0000"/>
                </a:solidFill>
                <a:latin typeface="Arial" panose="020B0604020202020204" pitchFamily="34" charset="0"/>
              </a:rPr>
              <a:t>ONGOING </a:t>
            </a:r>
            <a:r>
              <a:rPr lang="en-ZA" b="0" i="0" u="none" strike="noStrike" baseline="0" dirty="0">
                <a:solidFill>
                  <a:srgbClr val="000000"/>
                </a:solidFill>
                <a:latin typeface="Arial" panose="020B0604020202020204" pitchFamily="34" charset="0"/>
              </a:rPr>
              <a:t>communication </a:t>
            </a:r>
            <a:endParaRPr lang="en-ZA" b="1" dirty="0">
              <a:solidFill>
                <a:srgbClr val="FF0000"/>
              </a:solidFill>
              <a:latin typeface="Arial" panose="020B0604020202020204" pitchFamily="34" charset="0"/>
            </a:endParaRPr>
          </a:p>
          <a:p>
            <a:pPr>
              <a:buClr>
                <a:schemeClr val="tx1"/>
              </a:buClr>
            </a:pPr>
            <a:r>
              <a:rPr lang="en-ZA" b="0" i="0" u="none" strike="noStrike" baseline="0" dirty="0">
                <a:solidFill>
                  <a:srgbClr val="000000"/>
                </a:solidFill>
                <a:latin typeface="Arial" panose="020B0604020202020204" pitchFamily="34" charset="0"/>
              </a:rPr>
              <a:t>Meaningful </a:t>
            </a:r>
            <a:r>
              <a:rPr lang="en-ZA" b="1" i="0" u="none" strike="noStrike" baseline="0" dirty="0">
                <a:solidFill>
                  <a:srgbClr val="FF0000"/>
                </a:solidFill>
                <a:latin typeface="Arial" panose="020B0604020202020204" pitchFamily="34" charset="0"/>
              </a:rPr>
              <a:t>TOUCH </a:t>
            </a:r>
          </a:p>
          <a:p>
            <a:pPr>
              <a:buClr>
                <a:schemeClr val="tx1"/>
              </a:buClr>
            </a:pPr>
            <a:r>
              <a:rPr lang="en-ZA" b="0" i="0" u="none" strike="noStrike" baseline="0" dirty="0">
                <a:solidFill>
                  <a:srgbClr val="000000"/>
                </a:solidFill>
                <a:latin typeface="Arial" panose="020B0604020202020204" pitchFamily="34" charset="0"/>
              </a:rPr>
              <a:t>Have </a:t>
            </a:r>
            <a:r>
              <a:rPr lang="en-ZA" b="1" i="0" u="none" strike="noStrike" baseline="0" dirty="0">
                <a:solidFill>
                  <a:srgbClr val="FF0000"/>
                </a:solidFill>
                <a:latin typeface="Arial" panose="020B0604020202020204" pitchFamily="34" charset="0"/>
              </a:rPr>
              <a:t>FUN </a:t>
            </a:r>
            <a:r>
              <a:rPr lang="en-ZA" b="0" i="0" u="none" strike="noStrike" baseline="0" dirty="0">
                <a:solidFill>
                  <a:srgbClr val="000000"/>
                </a:solidFill>
                <a:latin typeface="Arial" panose="020B0604020202020204" pitchFamily="34" charset="0"/>
              </a:rPr>
              <a:t>together </a:t>
            </a:r>
            <a:endParaRPr lang="en-ZA" b="1" dirty="0">
              <a:solidFill>
                <a:srgbClr val="FF0000"/>
              </a:solidFill>
              <a:latin typeface="Arial" panose="020B0604020202020204" pitchFamily="34" charset="0"/>
            </a:endParaRPr>
          </a:p>
          <a:p>
            <a:pPr>
              <a:buClr>
                <a:schemeClr val="tx1"/>
              </a:buClr>
            </a:pPr>
            <a:r>
              <a:rPr lang="en-ZA" b="1" i="0" u="none" strike="noStrike" baseline="0" dirty="0">
                <a:solidFill>
                  <a:srgbClr val="FF0000"/>
                </a:solidFill>
                <a:latin typeface="Arial" panose="020B0604020202020204" pitchFamily="34" charset="0"/>
              </a:rPr>
              <a:t>PRAY </a:t>
            </a:r>
            <a:r>
              <a:rPr lang="en-ZA" b="0" i="0" u="none" strike="noStrike" baseline="0" dirty="0">
                <a:solidFill>
                  <a:srgbClr val="000000"/>
                </a:solidFill>
                <a:latin typeface="Arial" panose="020B0604020202020204" pitchFamily="34" charset="0"/>
              </a:rPr>
              <a:t>together often </a:t>
            </a:r>
            <a:endParaRPr lang="en-ZA" sz="4000" dirty="0"/>
          </a:p>
        </p:txBody>
      </p:sp>
    </p:spTree>
    <p:extLst>
      <p:ext uri="{BB962C8B-B14F-4D97-AF65-F5344CB8AC3E}">
        <p14:creationId xmlns:p14="http://schemas.microsoft.com/office/powerpoint/2010/main" val="3948098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594F6E-DA15-7DEE-4167-69DE4B17AEB0}"/>
              </a:ext>
            </a:extLst>
          </p:cNvPr>
          <p:cNvPicPr>
            <a:picLocks noChangeAspect="1"/>
          </p:cNvPicPr>
          <p:nvPr/>
        </p:nvPicPr>
        <p:blipFill>
          <a:blip r:embed="rId3"/>
          <a:stretch>
            <a:fillRect/>
          </a:stretch>
        </p:blipFill>
        <p:spPr>
          <a:xfrm>
            <a:off x="1252201" y="611065"/>
            <a:ext cx="9687597" cy="2218773"/>
          </a:xfrm>
          <a:prstGeom prst="rect">
            <a:avLst/>
          </a:prstGeom>
        </p:spPr>
      </p:pic>
      <p:sp>
        <p:nvSpPr>
          <p:cNvPr id="6" name="TextBox 5">
            <a:extLst>
              <a:ext uri="{FF2B5EF4-FFF2-40B4-BE49-F238E27FC236}">
                <a16:creationId xmlns:a16="http://schemas.microsoft.com/office/drawing/2014/main" id="{577A93DB-8457-9142-E1F0-B0E5267AB346}"/>
              </a:ext>
            </a:extLst>
          </p:cNvPr>
          <p:cNvSpPr txBox="1"/>
          <p:nvPr/>
        </p:nvSpPr>
        <p:spPr>
          <a:xfrm>
            <a:off x="1858780" y="2722997"/>
            <a:ext cx="1873770" cy="461665"/>
          </a:xfrm>
          <a:prstGeom prst="rect">
            <a:avLst/>
          </a:prstGeom>
          <a:noFill/>
        </p:spPr>
        <p:txBody>
          <a:bodyPr wrap="square" rtlCol="0">
            <a:spAutoFit/>
          </a:bodyPr>
          <a:lstStyle/>
          <a:p>
            <a:r>
              <a:rPr lang="en-ZA" sz="2400" b="1" dirty="0">
                <a:solidFill>
                  <a:srgbClr val="FF0000"/>
                </a:solidFill>
              </a:rPr>
              <a:t>Commander</a:t>
            </a:r>
          </a:p>
        </p:txBody>
      </p:sp>
      <p:sp>
        <p:nvSpPr>
          <p:cNvPr id="7" name="TextBox 6">
            <a:extLst>
              <a:ext uri="{FF2B5EF4-FFF2-40B4-BE49-F238E27FC236}">
                <a16:creationId xmlns:a16="http://schemas.microsoft.com/office/drawing/2014/main" id="{3ACB91B9-DCD8-37F5-36A7-9E274F8B6543}"/>
              </a:ext>
            </a:extLst>
          </p:cNvPr>
          <p:cNvSpPr txBox="1"/>
          <p:nvPr/>
        </p:nvSpPr>
        <p:spPr>
          <a:xfrm>
            <a:off x="4229721" y="2728779"/>
            <a:ext cx="1873770" cy="461665"/>
          </a:xfrm>
          <a:prstGeom prst="rect">
            <a:avLst/>
          </a:prstGeom>
          <a:noFill/>
        </p:spPr>
        <p:txBody>
          <a:bodyPr wrap="square" rtlCol="0">
            <a:spAutoFit/>
          </a:bodyPr>
          <a:lstStyle/>
          <a:p>
            <a:r>
              <a:rPr lang="en-ZA" sz="2400" b="1" dirty="0">
                <a:solidFill>
                  <a:srgbClr val="FF0000"/>
                </a:solidFill>
              </a:rPr>
              <a:t>Instructor</a:t>
            </a:r>
          </a:p>
        </p:txBody>
      </p:sp>
      <p:sp>
        <p:nvSpPr>
          <p:cNvPr id="8" name="TextBox 7">
            <a:extLst>
              <a:ext uri="{FF2B5EF4-FFF2-40B4-BE49-F238E27FC236}">
                <a16:creationId xmlns:a16="http://schemas.microsoft.com/office/drawing/2014/main" id="{4FEEAC41-045F-0C77-25CD-0A5485564314}"/>
              </a:ext>
            </a:extLst>
          </p:cNvPr>
          <p:cNvSpPr txBox="1"/>
          <p:nvPr/>
        </p:nvSpPr>
        <p:spPr>
          <a:xfrm>
            <a:off x="6658132" y="2722996"/>
            <a:ext cx="1391583" cy="461665"/>
          </a:xfrm>
          <a:prstGeom prst="rect">
            <a:avLst/>
          </a:prstGeom>
          <a:noFill/>
        </p:spPr>
        <p:txBody>
          <a:bodyPr wrap="square" rtlCol="0">
            <a:spAutoFit/>
          </a:bodyPr>
          <a:lstStyle/>
          <a:p>
            <a:r>
              <a:rPr lang="en-ZA" sz="2400" b="1" dirty="0">
                <a:solidFill>
                  <a:srgbClr val="FF0000"/>
                </a:solidFill>
              </a:rPr>
              <a:t>Coach</a:t>
            </a:r>
          </a:p>
        </p:txBody>
      </p:sp>
      <p:sp>
        <p:nvSpPr>
          <p:cNvPr id="9" name="TextBox 8">
            <a:extLst>
              <a:ext uri="{FF2B5EF4-FFF2-40B4-BE49-F238E27FC236}">
                <a16:creationId xmlns:a16="http://schemas.microsoft.com/office/drawing/2014/main" id="{5372B5B6-3B63-673C-F68B-7D6B1D9DA346}"/>
              </a:ext>
            </a:extLst>
          </p:cNvPr>
          <p:cNvSpPr txBox="1"/>
          <p:nvPr/>
        </p:nvSpPr>
        <p:spPr>
          <a:xfrm>
            <a:off x="8669316" y="2722995"/>
            <a:ext cx="1873770" cy="461665"/>
          </a:xfrm>
          <a:prstGeom prst="rect">
            <a:avLst/>
          </a:prstGeom>
          <a:noFill/>
        </p:spPr>
        <p:txBody>
          <a:bodyPr wrap="square" rtlCol="0">
            <a:spAutoFit/>
          </a:bodyPr>
          <a:lstStyle/>
          <a:p>
            <a:r>
              <a:rPr lang="en-ZA" sz="2400" b="1" dirty="0">
                <a:solidFill>
                  <a:srgbClr val="FF0000"/>
                </a:solidFill>
              </a:rPr>
              <a:t>Consultant</a:t>
            </a:r>
          </a:p>
        </p:txBody>
      </p:sp>
      <p:pic>
        <p:nvPicPr>
          <p:cNvPr id="1026" name="Picture 2" descr="Commander Vector Art, Icons, and Graphics for Free Download">
            <a:extLst>
              <a:ext uri="{FF2B5EF4-FFF2-40B4-BE49-F238E27FC236}">
                <a16:creationId xmlns:a16="http://schemas.microsoft.com/office/drawing/2014/main" id="{2FE38E9F-BD63-C405-3200-71288F95319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4731"/>
          <a:stretch/>
        </p:blipFill>
        <p:spPr bwMode="auto">
          <a:xfrm>
            <a:off x="683215" y="3184660"/>
            <a:ext cx="2754372" cy="367334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cartoon of a person holding a stick and a book&#10;&#10;Description automatically generated">
            <a:extLst>
              <a:ext uri="{FF2B5EF4-FFF2-40B4-BE49-F238E27FC236}">
                <a16:creationId xmlns:a16="http://schemas.microsoft.com/office/drawing/2014/main" id="{7CEFBAD7-CB3B-AAAC-8872-C1AA8E066A27}"/>
              </a:ext>
            </a:extLst>
          </p:cNvPr>
          <p:cNvPicPr>
            <a:picLocks noChangeAspect="1"/>
          </p:cNvPicPr>
          <p:nvPr/>
        </p:nvPicPr>
        <p:blipFill rotWithShape="1">
          <a:blip r:embed="rId5">
            <a:extLst>
              <a:ext uri="{28A0092B-C50C-407E-A947-70E740481C1C}">
                <a14:useLocalDpi xmlns:a14="http://schemas.microsoft.com/office/drawing/2010/main" val="0"/>
              </a:ext>
            </a:extLst>
          </a:blip>
          <a:srcRect l="19387" t="10908" r="24240" b="8868"/>
          <a:stretch/>
        </p:blipFill>
        <p:spPr>
          <a:xfrm>
            <a:off x="3686830" y="3429000"/>
            <a:ext cx="2181553" cy="3104535"/>
          </a:xfrm>
          <a:prstGeom prst="rect">
            <a:avLst/>
          </a:prstGeom>
        </p:spPr>
      </p:pic>
      <p:pic>
        <p:nvPicPr>
          <p:cNvPr id="1030" name="Picture 6" descr="Pin page">
            <a:extLst>
              <a:ext uri="{FF2B5EF4-FFF2-40B4-BE49-F238E27FC236}">
                <a16:creationId xmlns:a16="http://schemas.microsoft.com/office/drawing/2014/main" id="{6C0A6D88-D922-B936-BDDC-CE3F0DC17B7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12430"/>
          <a:stretch/>
        </p:blipFill>
        <p:spPr bwMode="auto">
          <a:xfrm>
            <a:off x="6271131" y="3429001"/>
            <a:ext cx="2121909"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A person hugging a crying child&#10;&#10;Description automatically generated">
            <a:extLst>
              <a:ext uri="{FF2B5EF4-FFF2-40B4-BE49-F238E27FC236}">
                <a16:creationId xmlns:a16="http://schemas.microsoft.com/office/drawing/2014/main" id="{78F5CC70-972C-17E5-5313-2259753183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54415" y="3066192"/>
            <a:ext cx="2655181" cy="3791291"/>
          </a:xfrm>
          <a:prstGeom prst="rect">
            <a:avLst/>
          </a:prstGeom>
        </p:spPr>
      </p:pic>
    </p:spTree>
    <p:extLst>
      <p:ext uri="{BB962C8B-B14F-4D97-AF65-F5344CB8AC3E}">
        <p14:creationId xmlns:p14="http://schemas.microsoft.com/office/powerpoint/2010/main" val="730567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ppt_x"/>
                                          </p:val>
                                        </p:tav>
                                        <p:tav tm="100000">
                                          <p:val>
                                            <p:strVal val="#ppt_x"/>
                                          </p:val>
                                        </p:tav>
                                      </p:tavLst>
                                    </p:anim>
                                    <p:anim calcmode="lin" valueType="num">
                                      <p:cBhvr additive="base">
                                        <p:cTn id="12"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500"/>
                            </p:stCondLst>
                            <p:childTnLst>
                              <p:par>
                                <p:cTn id="19" presetID="2" presetClass="entr" presetSubtype="4"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500"/>
                            </p:stCondLst>
                            <p:childTnLst>
                              <p:par>
                                <p:cTn id="29" presetID="2" presetClass="entr" presetSubtype="4" fill="hold" nodeType="afterEffect">
                                  <p:stCondLst>
                                    <p:cond delay="0"/>
                                  </p:stCondLst>
                                  <p:childTnLst>
                                    <p:set>
                                      <p:cBhvr>
                                        <p:cTn id="30" dur="1" fill="hold">
                                          <p:stCondLst>
                                            <p:cond delay="0"/>
                                          </p:stCondLst>
                                        </p:cTn>
                                        <p:tgtEl>
                                          <p:spTgt spid="1030"/>
                                        </p:tgtEl>
                                        <p:attrNameLst>
                                          <p:attrName>style.visibility</p:attrName>
                                        </p:attrNameLst>
                                      </p:cBhvr>
                                      <p:to>
                                        <p:strVal val="visible"/>
                                      </p:to>
                                    </p:set>
                                    <p:anim calcmode="lin" valueType="num">
                                      <p:cBhvr additive="base">
                                        <p:cTn id="31" dur="500" fill="hold"/>
                                        <p:tgtEl>
                                          <p:spTgt spid="1030"/>
                                        </p:tgtEl>
                                        <p:attrNameLst>
                                          <p:attrName>ppt_x</p:attrName>
                                        </p:attrNameLst>
                                      </p:cBhvr>
                                      <p:tavLst>
                                        <p:tav tm="0">
                                          <p:val>
                                            <p:strVal val="#ppt_x"/>
                                          </p:val>
                                        </p:tav>
                                        <p:tav tm="100000">
                                          <p:val>
                                            <p:strVal val="#ppt_x"/>
                                          </p:val>
                                        </p:tav>
                                      </p:tavLst>
                                    </p:anim>
                                    <p:anim calcmode="lin" valueType="num">
                                      <p:cBhvr additive="base">
                                        <p:cTn id="32"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par>
                          <p:cTn id="38" fill="hold">
                            <p:stCondLst>
                              <p:cond delay="500"/>
                            </p:stCondLst>
                            <p:childTnLst>
                              <p:par>
                                <p:cTn id="39" presetID="2" presetClass="entr" presetSubtype="4"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ppt_x"/>
                                          </p:val>
                                        </p:tav>
                                        <p:tav tm="100000">
                                          <p:val>
                                            <p:strVal val="#ppt_x"/>
                                          </p:val>
                                        </p:tav>
                                      </p:tavLst>
                                    </p:anim>
                                    <p:anim calcmode="lin" valueType="num">
                                      <p:cBhvr additive="base">
                                        <p:cTn id="4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xit" presetSubtype="0" fill="hold" nodeType="clickEffect">
                                  <p:stCondLst>
                                    <p:cond delay="0"/>
                                  </p:stCondLst>
                                  <p:childTnLst>
                                    <p:animEffect transition="out" filter="fade">
                                      <p:cBhvr>
                                        <p:cTn id="46" dur="1000"/>
                                        <p:tgtEl>
                                          <p:spTgt spid="1026"/>
                                        </p:tgtEl>
                                      </p:cBhvr>
                                    </p:animEffect>
                                    <p:anim calcmode="lin" valueType="num">
                                      <p:cBhvr>
                                        <p:cTn id="47" dur="1000"/>
                                        <p:tgtEl>
                                          <p:spTgt spid="1026"/>
                                        </p:tgtEl>
                                        <p:attrNameLst>
                                          <p:attrName>ppt_x</p:attrName>
                                        </p:attrNameLst>
                                      </p:cBhvr>
                                      <p:tavLst>
                                        <p:tav tm="0">
                                          <p:val>
                                            <p:strVal val="ppt_x"/>
                                          </p:val>
                                        </p:tav>
                                        <p:tav tm="100000">
                                          <p:val>
                                            <p:strVal val="ppt_x"/>
                                          </p:val>
                                        </p:tav>
                                      </p:tavLst>
                                    </p:anim>
                                    <p:anim calcmode="lin" valueType="num">
                                      <p:cBhvr>
                                        <p:cTn id="48" dur="1000"/>
                                        <p:tgtEl>
                                          <p:spTgt spid="1026"/>
                                        </p:tgtEl>
                                        <p:attrNameLst>
                                          <p:attrName>ppt_y</p:attrName>
                                        </p:attrNameLst>
                                      </p:cBhvr>
                                      <p:tavLst>
                                        <p:tav tm="0">
                                          <p:val>
                                            <p:strVal val="ppt_y"/>
                                          </p:val>
                                        </p:tav>
                                        <p:tav tm="100000">
                                          <p:val>
                                            <p:strVal val="ppt_y+.1"/>
                                          </p:val>
                                        </p:tav>
                                      </p:tavLst>
                                    </p:anim>
                                    <p:set>
                                      <p:cBhvr>
                                        <p:cTn id="49" dur="1" fill="hold">
                                          <p:stCondLst>
                                            <p:cond delay="999"/>
                                          </p:stCondLst>
                                        </p:cTn>
                                        <p:tgtEl>
                                          <p:spTgt spid="1026"/>
                                        </p:tgtEl>
                                        <p:attrNameLst>
                                          <p:attrName>style.visibility</p:attrName>
                                        </p:attrNameLst>
                                      </p:cBhvr>
                                      <p:to>
                                        <p:strVal val="hidden"/>
                                      </p:to>
                                    </p:set>
                                  </p:childTnLst>
                                </p:cTn>
                              </p:par>
                              <p:par>
                                <p:cTn id="50" presetID="42" presetClass="exit" presetSubtype="0" fill="hold" nodeType="withEffect">
                                  <p:stCondLst>
                                    <p:cond delay="0"/>
                                  </p:stCondLst>
                                  <p:childTnLst>
                                    <p:animEffect transition="out" filter="fade">
                                      <p:cBhvr>
                                        <p:cTn id="51" dur="1000"/>
                                        <p:tgtEl>
                                          <p:spTgt spid="12"/>
                                        </p:tgtEl>
                                      </p:cBhvr>
                                    </p:animEffect>
                                    <p:anim calcmode="lin" valueType="num">
                                      <p:cBhvr>
                                        <p:cTn id="52" dur="1000"/>
                                        <p:tgtEl>
                                          <p:spTgt spid="12"/>
                                        </p:tgtEl>
                                        <p:attrNameLst>
                                          <p:attrName>ppt_x</p:attrName>
                                        </p:attrNameLst>
                                      </p:cBhvr>
                                      <p:tavLst>
                                        <p:tav tm="0">
                                          <p:val>
                                            <p:strVal val="ppt_x"/>
                                          </p:val>
                                        </p:tav>
                                        <p:tav tm="100000">
                                          <p:val>
                                            <p:strVal val="ppt_x"/>
                                          </p:val>
                                        </p:tav>
                                      </p:tavLst>
                                    </p:anim>
                                    <p:anim calcmode="lin" valueType="num">
                                      <p:cBhvr>
                                        <p:cTn id="53" dur="1000"/>
                                        <p:tgtEl>
                                          <p:spTgt spid="12"/>
                                        </p:tgtEl>
                                        <p:attrNameLst>
                                          <p:attrName>ppt_y</p:attrName>
                                        </p:attrNameLst>
                                      </p:cBhvr>
                                      <p:tavLst>
                                        <p:tav tm="0">
                                          <p:val>
                                            <p:strVal val="ppt_y"/>
                                          </p:val>
                                        </p:tav>
                                        <p:tav tm="100000">
                                          <p:val>
                                            <p:strVal val="ppt_y+.1"/>
                                          </p:val>
                                        </p:tav>
                                      </p:tavLst>
                                    </p:anim>
                                    <p:set>
                                      <p:cBhvr>
                                        <p:cTn id="54" dur="1" fill="hold">
                                          <p:stCondLst>
                                            <p:cond delay="999"/>
                                          </p:stCondLst>
                                        </p:cTn>
                                        <p:tgtEl>
                                          <p:spTgt spid="12"/>
                                        </p:tgtEl>
                                        <p:attrNameLst>
                                          <p:attrName>style.visibility</p:attrName>
                                        </p:attrNameLst>
                                      </p:cBhvr>
                                      <p:to>
                                        <p:strVal val="hidden"/>
                                      </p:to>
                                    </p:set>
                                  </p:childTnLst>
                                </p:cTn>
                              </p:par>
                              <p:par>
                                <p:cTn id="55" presetID="42" presetClass="exit" presetSubtype="0" fill="hold" nodeType="withEffect">
                                  <p:stCondLst>
                                    <p:cond delay="0"/>
                                  </p:stCondLst>
                                  <p:childTnLst>
                                    <p:animEffect transition="out" filter="fade">
                                      <p:cBhvr>
                                        <p:cTn id="56" dur="1000"/>
                                        <p:tgtEl>
                                          <p:spTgt spid="1030"/>
                                        </p:tgtEl>
                                      </p:cBhvr>
                                    </p:animEffect>
                                    <p:anim calcmode="lin" valueType="num">
                                      <p:cBhvr>
                                        <p:cTn id="57" dur="1000"/>
                                        <p:tgtEl>
                                          <p:spTgt spid="1030"/>
                                        </p:tgtEl>
                                        <p:attrNameLst>
                                          <p:attrName>ppt_x</p:attrName>
                                        </p:attrNameLst>
                                      </p:cBhvr>
                                      <p:tavLst>
                                        <p:tav tm="0">
                                          <p:val>
                                            <p:strVal val="ppt_x"/>
                                          </p:val>
                                        </p:tav>
                                        <p:tav tm="100000">
                                          <p:val>
                                            <p:strVal val="ppt_x"/>
                                          </p:val>
                                        </p:tav>
                                      </p:tavLst>
                                    </p:anim>
                                    <p:anim calcmode="lin" valueType="num">
                                      <p:cBhvr>
                                        <p:cTn id="58" dur="1000"/>
                                        <p:tgtEl>
                                          <p:spTgt spid="1030"/>
                                        </p:tgtEl>
                                        <p:attrNameLst>
                                          <p:attrName>ppt_y</p:attrName>
                                        </p:attrNameLst>
                                      </p:cBhvr>
                                      <p:tavLst>
                                        <p:tav tm="0">
                                          <p:val>
                                            <p:strVal val="ppt_y"/>
                                          </p:val>
                                        </p:tav>
                                        <p:tav tm="100000">
                                          <p:val>
                                            <p:strVal val="ppt_y+.1"/>
                                          </p:val>
                                        </p:tav>
                                      </p:tavLst>
                                    </p:anim>
                                    <p:set>
                                      <p:cBhvr>
                                        <p:cTn id="59" dur="1" fill="hold">
                                          <p:stCondLst>
                                            <p:cond delay="999"/>
                                          </p:stCondLst>
                                        </p:cTn>
                                        <p:tgtEl>
                                          <p:spTgt spid="1030"/>
                                        </p:tgtEl>
                                        <p:attrNameLst>
                                          <p:attrName>style.visibility</p:attrName>
                                        </p:attrNameLst>
                                      </p:cBhvr>
                                      <p:to>
                                        <p:strVal val="hidden"/>
                                      </p:to>
                                    </p:set>
                                  </p:childTnLst>
                                </p:cTn>
                              </p:par>
                              <p:par>
                                <p:cTn id="60" presetID="42" presetClass="exit" presetSubtype="0" fill="hold" nodeType="withEffect">
                                  <p:stCondLst>
                                    <p:cond delay="0"/>
                                  </p:stCondLst>
                                  <p:childTnLst>
                                    <p:animEffect transition="out" filter="fade">
                                      <p:cBhvr>
                                        <p:cTn id="61" dur="1000"/>
                                        <p:tgtEl>
                                          <p:spTgt spid="14"/>
                                        </p:tgtEl>
                                      </p:cBhvr>
                                    </p:animEffect>
                                    <p:anim calcmode="lin" valueType="num">
                                      <p:cBhvr>
                                        <p:cTn id="62" dur="1000"/>
                                        <p:tgtEl>
                                          <p:spTgt spid="14"/>
                                        </p:tgtEl>
                                        <p:attrNameLst>
                                          <p:attrName>ppt_x</p:attrName>
                                        </p:attrNameLst>
                                      </p:cBhvr>
                                      <p:tavLst>
                                        <p:tav tm="0">
                                          <p:val>
                                            <p:strVal val="ppt_x"/>
                                          </p:val>
                                        </p:tav>
                                        <p:tav tm="100000">
                                          <p:val>
                                            <p:strVal val="ppt_x"/>
                                          </p:val>
                                        </p:tav>
                                      </p:tavLst>
                                    </p:anim>
                                    <p:anim calcmode="lin" valueType="num">
                                      <p:cBhvr>
                                        <p:cTn id="63" dur="1000"/>
                                        <p:tgtEl>
                                          <p:spTgt spid="14"/>
                                        </p:tgtEl>
                                        <p:attrNameLst>
                                          <p:attrName>ppt_y</p:attrName>
                                        </p:attrNameLst>
                                      </p:cBhvr>
                                      <p:tavLst>
                                        <p:tav tm="0">
                                          <p:val>
                                            <p:strVal val="ppt_y"/>
                                          </p:val>
                                        </p:tav>
                                        <p:tav tm="100000">
                                          <p:val>
                                            <p:strVal val="ppt_y+.1"/>
                                          </p:val>
                                        </p:tav>
                                      </p:tavLst>
                                    </p:anim>
                                    <p:set>
                                      <p:cBhvr>
                                        <p:cTn id="64" dur="1" fill="hold">
                                          <p:stCondLst>
                                            <p:cond delay="9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482954B-6EF5-D143-586D-A0B5F094178D}"/>
              </a:ext>
            </a:extLst>
          </p:cNvPr>
          <p:cNvSpPr txBox="1"/>
          <p:nvPr/>
        </p:nvSpPr>
        <p:spPr>
          <a:xfrm>
            <a:off x="1858780" y="3667557"/>
            <a:ext cx="8904158" cy="1200329"/>
          </a:xfrm>
          <a:prstGeom prst="rect">
            <a:avLst/>
          </a:prstGeom>
          <a:noFill/>
        </p:spPr>
        <p:txBody>
          <a:bodyPr wrap="square" rtlCol="0">
            <a:spAutoFit/>
          </a:bodyPr>
          <a:lstStyle/>
          <a:p>
            <a:r>
              <a:rPr lang="en-US" sz="2400" b="1" i="0" u="none" strike="noStrike" baseline="0" dirty="0">
                <a:solidFill>
                  <a:srgbClr val="000000"/>
                </a:solidFill>
              </a:rPr>
              <a:t>Principle of readiness </a:t>
            </a:r>
            <a:r>
              <a:rPr lang="en-US" sz="2400" b="0" i="0" u="none" strike="noStrike" baseline="0" dirty="0">
                <a:solidFill>
                  <a:srgbClr val="000000"/>
                </a:solidFill>
              </a:rPr>
              <a:t>- Only teach children what they are mentally and emotionally capable of learning. </a:t>
            </a:r>
          </a:p>
          <a:p>
            <a:endParaRPr lang="en-ZA" sz="2400" dirty="0"/>
          </a:p>
        </p:txBody>
      </p:sp>
      <p:sp>
        <p:nvSpPr>
          <p:cNvPr id="2" name="TextBox 1">
            <a:extLst>
              <a:ext uri="{FF2B5EF4-FFF2-40B4-BE49-F238E27FC236}">
                <a16:creationId xmlns:a16="http://schemas.microsoft.com/office/drawing/2014/main" id="{869A9FB8-0686-0082-7EF1-FCA91C93ED05}"/>
              </a:ext>
            </a:extLst>
          </p:cNvPr>
          <p:cNvSpPr txBox="1"/>
          <p:nvPr/>
        </p:nvSpPr>
        <p:spPr>
          <a:xfrm>
            <a:off x="1858780" y="4908495"/>
            <a:ext cx="8904158" cy="1200329"/>
          </a:xfrm>
          <a:prstGeom prst="rect">
            <a:avLst/>
          </a:prstGeom>
          <a:noFill/>
        </p:spPr>
        <p:txBody>
          <a:bodyPr wrap="square" rtlCol="0">
            <a:spAutoFit/>
          </a:bodyPr>
          <a:lstStyle/>
          <a:p>
            <a:r>
              <a:rPr lang="en-US" sz="2400" b="1" i="0" u="none" strike="noStrike" baseline="0" dirty="0">
                <a:solidFill>
                  <a:srgbClr val="000000"/>
                </a:solidFill>
              </a:rPr>
              <a:t>Principle of responsibility </a:t>
            </a:r>
            <a:r>
              <a:rPr lang="en-US" sz="2400" b="0" i="0" u="none" strike="noStrike" baseline="0" dirty="0">
                <a:solidFill>
                  <a:srgbClr val="000000"/>
                </a:solidFill>
              </a:rPr>
              <a:t>- Never habitually do for your children what they can do for themselves. </a:t>
            </a:r>
          </a:p>
          <a:p>
            <a:endParaRPr lang="en-ZA" sz="2400" dirty="0"/>
          </a:p>
        </p:txBody>
      </p:sp>
      <p:pic>
        <p:nvPicPr>
          <p:cNvPr id="4" name="Picture 3">
            <a:extLst>
              <a:ext uri="{FF2B5EF4-FFF2-40B4-BE49-F238E27FC236}">
                <a16:creationId xmlns:a16="http://schemas.microsoft.com/office/drawing/2014/main" id="{38586DF0-C767-40A0-3A94-7B7FEC5283BF}"/>
              </a:ext>
            </a:extLst>
          </p:cNvPr>
          <p:cNvPicPr>
            <a:picLocks noChangeAspect="1"/>
          </p:cNvPicPr>
          <p:nvPr/>
        </p:nvPicPr>
        <p:blipFill>
          <a:blip r:embed="rId3"/>
          <a:stretch>
            <a:fillRect/>
          </a:stretch>
        </p:blipFill>
        <p:spPr>
          <a:xfrm>
            <a:off x="1252201" y="611065"/>
            <a:ext cx="9687597" cy="2218773"/>
          </a:xfrm>
          <a:prstGeom prst="rect">
            <a:avLst/>
          </a:prstGeom>
        </p:spPr>
      </p:pic>
      <p:sp>
        <p:nvSpPr>
          <p:cNvPr id="5" name="TextBox 4">
            <a:extLst>
              <a:ext uri="{FF2B5EF4-FFF2-40B4-BE49-F238E27FC236}">
                <a16:creationId xmlns:a16="http://schemas.microsoft.com/office/drawing/2014/main" id="{59C6DCE4-DB8A-EED0-35AC-5CCF34168ABA}"/>
              </a:ext>
            </a:extLst>
          </p:cNvPr>
          <p:cNvSpPr txBox="1"/>
          <p:nvPr/>
        </p:nvSpPr>
        <p:spPr>
          <a:xfrm>
            <a:off x="1858780" y="2722997"/>
            <a:ext cx="1873770" cy="461665"/>
          </a:xfrm>
          <a:prstGeom prst="rect">
            <a:avLst/>
          </a:prstGeom>
          <a:noFill/>
        </p:spPr>
        <p:txBody>
          <a:bodyPr wrap="square" rtlCol="0">
            <a:spAutoFit/>
          </a:bodyPr>
          <a:lstStyle/>
          <a:p>
            <a:r>
              <a:rPr lang="en-ZA" sz="2400" b="1" dirty="0">
                <a:solidFill>
                  <a:srgbClr val="FF0000"/>
                </a:solidFill>
              </a:rPr>
              <a:t>Commander</a:t>
            </a:r>
          </a:p>
        </p:txBody>
      </p:sp>
      <p:sp>
        <p:nvSpPr>
          <p:cNvPr id="12" name="TextBox 11">
            <a:extLst>
              <a:ext uri="{FF2B5EF4-FFF2-40B4-BE49-F238E27FC236}">
                <a16:creationId xmlns:a16="http://schemas.microsoft.com/office/drawing/2014/main" id="{0A0AC54D-6706-97B9-94A1-B25359B34717}"/>
              </a:ext>
            </a:extLst>
          </p:cNvPr>
          <p:cNvSpPr txBox="1"/>
          <p:nvPr/>
        </p:nvSpPr>
        <p:spPr>
          <a:xfrm>
            <a:off x="4229721" y="2728779"/>
            <a:ext cx="1873770" cy="461665"/>
          </a:xfrm>
          <a:prstGeom prst="rect">
            <a:avLst/>
          </a:prstGeom>
          <a:noFill/>
        </p:spPr>
        <p:txBody>
          <a:bodyPr wrap="square" rtlCol="0">
            <a:spAutoFit/>
          </a:bodyPr>
          <a:lstStyle/>
          <a:p>
            <a:r>
              <a:rPr lang="en-ZA" sz="2400" b="1" dirty="0">
                <a:solidFill>
                  <a:srgbClr val="FF0000"/>
                </a:solidFill>
              </a:rPr>
              <a:t>Instructor</a:t>
            </a:r>
          </a:p>
        </p:txBody>
      </p:sp>
      <p:sp>
        <p:nvSpPr>
          <p:cNvPr id="13" name="TextBox 12">
            <a:extLst>
              <a:ext uri="{FF2B5EF4-FFF2-40B4-BE49-F238E27FC236}">
                <a16:creationId xmlns:a16="http://schemas.microsoft.com/office/drawing/2014/main" id="{C696859F-913E-449A-1B9B-85B44595677D}"/>
              </a:ext>
            </a:extLst>
          </p:cNvPr>
          <p:cNvSpPr txBox="1"/>
          <p:nvPr/>
        </p:nvSpPr>
        <p:spPr>
          <a:xfrm>
            <a:off x="6658132" y="2722996"/>
            <a:ext cx="1391583" cy="461665"/>
          </a:xfrm>
          <a:prstGeom prst="rect">
            <a:avLst/>
          </a:prstGeom>
          <a:noFill/>
        </p:spPr>
        <p:txBody>
          <a:bodyPr wrap="square" rtlCol="0">
            <a:spAutoFit/>
          </a:bodyPr>
          <a:lstStyle/>
          <a:p>
            <a:r>
              <a:rPr lang="en-ZA" sz="2400" b="1" dirty="0">
                <a:solidFill>
                  <a:srgbClr val="FF0000"/>
                </a:solidFill>
              </a:rPr>
              <a:t>Coach</a:t>
            </a:r>
          </a:p>
        </p:txBody>
      </p:sp>
      <p:sp>
        <p:nvSpPr>
          <p:cNvPr id="14" name="TextBox 13">
            <a:extLst>
              <a:ext uri="{FF2B5EF4-FFF2-40B4-BE49-F238E27FC236}">
                <a16:creationId xmlns:a16="http://schemas.microsoft.com/office/drawing/2014/main" id="{E36F0619-30D2-F282-9151-51D08544CFA6}"/>
              </a:ext>
            </a:extLst>
          </p:cNvPr>
          <p:cNvSpPr txBox="1"/>
          <p:nvPr/>
        </p:nvSpPr>
        <p:spPr>
          <a:xfrm>
            <a:off x="8669316" y="2722995"/>
            <a:ext cx="1873770" cy="461665"/>
          </a:xfrm>
          <a:prstGeom prst="rect">
            <a:avLst/>
          </a:prstGeom>
          <a:noFill/>
        </p:spPr>
        <p:txBody>
          <a:bodyPr wrap="square" rtlCol="0">
            <a:spAutoFit/>
          </a:bodyPr>
          <a:lstStyle/>
          <a:p>
            <a:r>
              <a:rPr lang="en-ZA" sz="2400" b="1" dirty="0">
                <a:solidFill>
                  <a:srgbClr val="FF0000"/>
                </a:solidFill>
              </a:rPr>
              <a:t>Consultant</a:t>
            </a:r>
          </a:p>
        </p:txBody>
      </p:sp>
    </p:spTree>
    <p:extLst>
      <p:ext uri="{BB962C8B-B14F-4D97-AF65-F5344CB8AC3E}">
        <p14:creationId xmlns:p14="http://schemas.microsoft.com/office/powerpoint/2010/main" val="25924417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8024B-0FE1-EE70-402A-4D9214FB2BA5}"/>
              </a:ext>
            </a:extLst>
          </p:cNvPr>
          <p:cNvSpPr>
            <a:spLocks noGrp="1"/>
          </p:cNvSpPr>
          <p:nvPr>
            <p:ph type="title"/>
          </p:nvPr>
        </p:nvSpPr>
        <p:spPr/>
        <p:txBody>
          <a:bodyPr/>
          <a:lstStyle/>
          <a:p>
            <a:pPr algn="ctr"/>
            <a:r>
              <a:rPr lang="en-ZA" sz="4400" b="0" i="0" u="none" strike="noStrike" baseline="0" dirty="0">
                <a:solidFill>
                  <a:srgbClr val="000000"/>
                </a:solidFill>
                <a:latin typeface="Arial Rounded MT Bold" panose="020F0704030504030204" pitchFamily="34" charset="0"/>
              </a:rPr>
              <a:t>Discipline v Punishment</a:t>
            </a:r>
            <a:endParaRPr lang="en-ZA" dirty="0"/>
          </a:p>
        </p:txBody>
      </p:sp>
      <p:sp>
        <p:nvSpPr>
          <p:cNvPr id="3" name="Content Placeholder 2">
            <a:extLst>
              <a:ext uri="{FF2B5EF4-FFF2-40B4-BE49-F238E27FC236}">
                <a16:creationId xmlns:a16="http://schemas.microsoft.com/office/drawing/2014/main" id="{30E57D7F-650F-AA36-AF35-8AEE965AD4FD}"/>
              </a:ext>
            </a:extLst>
          </p:cNvPr>
          <p:cNvSpPr>
            <a:spLocks noGrp="1"/>
          </p:cNvSpPr>
          <p:nvPr>
            <p:ph idx="1"/>
          </p:nvPr>
        </p:nvSpPr>
        <p:spPr>
          <a:xfrm>
            <a:off x="1902500" y="1825625"/>
            <a:ext cx="9115269" cy="4351338"/>
          </a:xfrm>
        </p:spPr>
        <p:txBody>
          <a:bodyPr>
            <a:normAutofit/>
          </a:bodyPr>
          <a:lstStyle/>
          <a:p>
            <a:pPr>
              <a:buClr>
                <a:schemeClr val="tx1"/>
              </a:buClr>
            </a:pPr>
            <a:r>
              <a:rPr lang="en-ZA" sz="4000" dirty="0"/>
              <a:t>Punishment is retribution</a:t>
            </a:r>
          </a:p>
          <a:p>
            <a:pPr>
              <a:buClr>
                <a:schemeClr val="tx1"/>
              </a:buClr>
            </a:pPr>
            <a:r>
              <a:rPr lang="en-US" sz="4000" dirty="0"/>
              <a:t>Discipline is teaching obedience to God through consequences and actions in an atmosphere of love.</a:t>
            </a:r>
          </a:p>
          <a:p>
            <a:pPr>
              <a:buClr>
                <a:schemeClr val="tx1"/>
              </a:buClr>
            </a:pPr>
            <a:r>
              <a:rPr lang="en-US" sz="4000" dirty="0"/>
              <a:t>Short term pain for long term gain</a:t>
            </a:r>
          </a:p>
          <a:p>
            <a:pPr>
              <a:buClr>
                <a:schemeClr val="tx1"/>
              </a:buClr>
            </a:pPr>
            <a:r>
              <a:rPr lang="en-US" sz="4000" dirty="0"/>
              <a:t>Short term peace for long term pain </a:t>
            </a:r>
            <a:endParaRPr lang="en-ZA" sz="4000" dirty="0"/>
          </a:p>
        </p:txBody>
      </p:sp>
    </p:spTree>
    <p:extLst>
      <p:ext uri="{BB962C8B-B14F-4D97-AF65-F5344CB8AC3E}">
        <p14:creationId xmlns:p14="http://schemas.microsoft.com/office/powerpoint/2010/main" val="169806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1011F3-0020-8B69-8FF4-ED785AB9A6CC}"/>
              </a:ext>
            </a:extLst>
          </p:cNvPr>
          <p:cNvSpPr txBox="1"/>
          <p:nvPr/>
        </p:nvSpPr>
        <p:spPr>
          <a:xfrm>
            <a:off x="2038661" y="1139013"/>
            <a:ext cx="9129010" cy="4893647"/>
          </a:xfrm>
          <a:prstGeom prst="rect">
            <a:avLst/>
          </a:prstGeom>
          <a:noFill/>
        </p:spPr>
        <p:txBody>
          <a:bodyPr wrap="square">
            <a:spAutoFit/>
          </a:bodyPr>
          <a:lstStyle/>
          <a:p>
            <a:r>
              <a:rPr lang="en-US" sz="2400" b="0" i="1" u="none" strike="noStrike" baseline="0" dirty="0">
                <a:solidFill>
                  <a:srgbClr val="000000"/>
                </a:solidFill>
                <a:latin typeface="Arial" panose="020B0604020202020204" pitchFamily="34" charset="0"/>
              </a:rPr>
              <a:t>He who withholds his rod hates his son, but he who loves him disciplines him diligently. 	</a:t>
            </a:r>
            <a:r>
              <a:rPr lang="en-ZA" sz="2400" b="1" dirty="0">
                <a:solidFill>
                  <a:srgbClr val="000000"/>
                </a:solidFill>
                <a:latin typeface="Arial" panose="020B0604020202020204" pitchFamily="34" charset="0"/>
              </a:rPr>
              <a:t>Proverbs 13:24</a:t>
            </a:r>
          </a:p>
          <a:p>
            <a:endParaRPr lang="en-US" sz="2400" b="0" i="1" u="none" strike="noStrike" baseline="0" dirty="0">
              <a:solidFill>
                <a:srgbClr val="000000"/>
              </a:solidFill>
              <a:latin typeface="Arial" panose="020B0604020202020204" pitchFamily="34" charset="0"/>
            </a:endParaRPr>
          </a:p>
          <a:p>
            <a:endParaRPr lang="en-US" sz="800" b="0" i="0" u="none" strike="noStrike" baseline="0" dirty="0">
              <a:solidFill>
                <a:srgbClr val="000000"/>
              </a:solidFill>
              <a:latin typeface="Arial" panose="020B0604020202020204" pitchFamily="34" charset="0"/>
            </a:endParaRPr>
          </a:p>
          <a:p>
            <a:endParaRPr lang="en-ZA" sz="2400" b="0" i="0" u="none" strike="noStrike" baseline="0" dirty="0">
              <a:solidFill>
                <a:srgbClr val="000000"/>
              </a:solidFill>
              <a:latin typeface="Arial" panose="020B0604020202020204" pitchFamily="34" charset="0"/>
            </a:endParaRPr>
          </a:p>
          <a:p>
            <a:r>
              <a:rPr lang="en-US" sz="2400" b="0" i="1" u="none" strike="noStrike" baseline="0" dirty="0">
                <a:solidFill>
                  <a:srgbClr val="000000"/>
                </a:solidFill>
                <a:latin typeface="Arial" panose="020B0604020202020204" pitchFamily="34" charset="0"/>
              </a:rPr>
              <a:t>Folly is bound up in the heart of a child, but the rod of discipline will drive it far away. </a:t>
            </a:r>
            <a:r>
              <a:rPr lang="en-US" sz="2400" i="1" dirty="0">
                <a:solidFill>
                  <a:srgbClr val="000000"/>
                </a:solidFill>
                <a:latin typeface="Arial" panose="020B0604020202020204" pitchFamily="34" charset="0"/>
              </a:rPr>
              <a:t>   </a:t>
            </a:r>
            <a:r>
              <a:rPr lang="en-ZA" sz="2400" b="1" dirty="0">
                <a:solidFill>
                  <a:srgbClr val="000000"/>
                </a:solidFill>
                <a:latin typeface="Arial" panose="020B0604020202020204" pitchFamily="34" charset="0"/>
              </a:rPr>
              <a:t>Proverbs 22:15</a:t>
            </a:r>
          </a:p>
          <a:p>
            <a:endParaRPr lang="en-US" sz="2400" b="0" i="1" u="none" strike="noStrike" baseline="0" dirty="0">
              <a:solidFill>
                <a:srgbClr val="000000"/>
              </a:solidFill>
              <a:latin typeface="Arial" panose="020B0604020202020204" pitchFamily="34" charset="0"/>
            </a:endParaRPr>
          </a:p>
          <a:p>
            <a:endParaRPr lang="en-US" sz="800" b="0" i="0" u="none" strike="noStrike" baseline="0" dirty="0">
              <a:solidFill>
                <a:srgbClr val="000000"/>
              </a:solidFill>
              <a:latin typeface="Arial" panose="020B0604020202020204" pitchFamily="34" charset="0"/>
            </a:endParaRPr>
          </a:p>
          <a:p>
            <a:endParaRPr lang="en-ZA" sz="2400" dirty="0">
              <a:solidFill>
                <a:srgbClr val="000000"/>
              </a:solidFill>
              <a:latin typeface="Arial" panose="020B0604020202020204" pitchFamily="34" charset="0"/>
            </a:endParaRPr>
          </a:p>
          <a:p>
            <a:r>
              <a:rPr lang="en-US" sz="2400" i="1" dirty="0">
                <a:solidFill>
                  <a:srgbClr val="000000"/>
                </a:solidFill>
                <a:latin typeface="Arial" panose="020B0604020202020204" pitchFamily="34" charset="0"/>
              </a:rPr>
              <a:t>My son, do not despise the LORD’s discipline, and do not resent His rebuke, because the LORD disciplines those He loves, as a father the son he delights in.    </a:t>
            </a:r>
            <a:r>
              <a:rPr lang="en-ZA" sz="2400" b="1" dirty="0">
                <a:solidFill>
                  <a:srgbClr val="000000"/>
                </a:solidFill>
                <a:latin typeface="Arial" panose="020B0604020202020204" pitchFamily="34" charset="0"/>
              </a:rPr>
              <a:t>Proverbs 3:11-12 </a:t>
            </a:r>
          </a:p>
          <a:p>
            <a:endParaRPr lang="en-US" sz="2400" i="1" dirty="0">
              <a:solidFill>
                <a:srgbClr val="000000"/>
              </a:solidFill>
              <a:latin typeface="Arial" panose="020B0604020202020204" pitchFamily="34" charset="0"/>
            </a:endParaRPr>
          </a:p>
          <a:p>
            <a:endParaRPr lang="en-US" sz="800" i="1" dirty="0">
              <a:solidFill>
                <a:srgbClr val="000000"/>
              </a:solidFill>
              <a:latin typeface="Arial" panose="020B0604020202020204" pitchFamily="34" charset="0"/>
            </a:endParaRPr>
          </a:p>
        </p:txBody>
      </p:sp>
    </p:spTree>
    <p:extLst>
      <p:ext uri="{BB962C8B-B14F-4D97-AF65-F5344CB8AC3E}">
        <p14:creationId xmlns:p14="http://schemas.microsoft.com/office/powerpoint/2010/main" val="1105452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 calcmode="lin" valueType="num">
                                      <p:cBhvr additive="base">
                                        <p:cTn id="1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8024B-0FE1-EE70-402A-4D9214FB2BA5}"/>
              </a:ext>
            </a:extLst>
          </p:cNvPr>
          <p:cNvSpPr>
            <a:spLocks noGrp="1"/>
          </p:cNvSpPr>
          <p:nvPr>
            <p:ph type="title"/>
          </p:nvPr>
        </p:nvSpPr>
        <p:spPr/>
        <p:txBody>
          <a:bodyPr/>
          <a:lstStyle/>
          <a:p>
            <a:pPr algn="ctr"/>
            <a:r>
              <a:rPr lang="en-ZA" sz="4400" b="0" i="0" u="none" strike="noStrike" baseline="0" dirty="0">
                <a:solidFill>
                  <a:srgbClr val="000000"/>
                </a:solidFill>
                <a:latin typeface="Arial Rounded MT Bold" panose="020F0704030504030204" pitchFamily="34" charset="0"/>
              </a:rPr>
              <a:t>Practical Steps to Discipline</a:t>
            </a:r>
            <a:endParaRPr lang="en-ZA" dirty="0"/>
          </a:p>
        </p:txBody>
      </p:sp>
      <p:sp>
        <p:nvSpPr>
          <p:cNvPr id="3" name="Content Placeholder 2">
            <a:extLst>
              <a:ext uri="{FF2B5EF4-FFF2-40B4-BE49-F238E27FC236}">
                <a16:creationId xmlns:a16="http://schemas.microsoft.com/office/drawing/2014/main" id="{30E57D7F-650F-AA36-AF35-8AEE965AD4FD}"/>
              </a:ext>
            </a:extLst>
          </p:cNvPr>
          <p:cNvSpPr>
            <a:spLocks noGrp="1"/>
          </p:cNvSpPr>
          <p:nvPr>
            <p:ph idx="1"/>
          </p:nvPr>
        </p:nvSpPr>
        <p:spPr>
          <a:xfrm>
            <a:off x="2532088" y="1690688"/>
            <a:ext cx="8335782" cy="4230401"/>
          </a:xfrm>
        </p:spPr>
        <p:txBody>
          <a:bodyPr>
            <a:normAutofit lnSpcReduction="10000"/>
          </a:bodyPr>
          <a:lstStyle/>
          <a:p>
            <a:r>
              <a:rPr lang="en-ZA" sz="3200" b="0" i="0" u="none" strike="noStrike" baseline="0" dirty="0">
                <a:solidFill>
                  <a:srgbClr val="000000"/>
                </a:solidFill>
                <a:latin typeface="Arial" panose="020B0604020202020204" pitchFamily="34" charset="0"/>
              </a:rPr>
              <a:t>Establish responsibility / boundaries</a:t>
            </a:r>
          </a:p>
          <a:p>
            <a:r>
              <a:rPr lang="en-ZA" sz="3200" dirty="0">
                <a:solidFill>
                  <a:srgbClr val="000000"/>
                </a:solidFill>
                <a:latin typeface="Arial" panose="020B0604020202020204" pitchFamily="34" charset="0"/>
              </a:rPr>
              <a:t>Clear warning</a:t>
            </a:r>
          </a:p>
          <a:p>
            <a:r>
              <a:rPr lang="en-ZA" sz="3200" b="0" i="0" u="none" strike="noStrike" baseline="0" dirty="0">
                <a:solidFill>
                  <a:srgbClr val="000000"/>
                </a:solidFill>
                <a:latin typeface="Arial" panose="020B0604020202020204" pitchFamily="34" charset="0"/>
              </a:rPr>
              <a:t>Use contracts (older kids)</a:t>
            </a:r>
          </a:p>
          <a:p>
            <a:r>
              <a:rPr lang="en-ZA" sz="3200" b="0" i="0" u="none" strike="noStrike" baseline="0" dirty="0">
                <a:solidFill>
                  <a:srgbClr val="000000"/>
                </a:solidFill>
                <a:latin typeface="Arial" panose="020B0604020202020204" pitchFamily="34" charset="0"/>
              </a:rPr>
              <a:t>Don’t ask why, establish what</a:t>
            </a:r>
          </a:p>
          <a:p>
            <a:r>
              <a:rPr lang="en-ZA" sz="3200" b="0" i="0" u="none" strike="noStrike" baseline="0" dirty="0">
                <a:solidFill>
                  <a:srgbClr val="000000"/>
                </a:solidFill>
                <a:latin typeface="Arial" panose="020B0604020202020204" pitchFamily="34" charset="0"/>
              </a:rPr>
              <a:t>Consequences</a:t>
            </a:r>
          </a:p>
          <a:p>
            <a:r>
              <a:rPr lang="en-ZA" sz="3200" b="0" i="0" u="none" strike="noStrike" baseline="0" dirty="0">
                <a:solidFill>
                  <a:srgbClr val="000000"/>
                </a:solidFill>
                <a:latin typeface="Arial" panose="020B0604020202020204" pitchFamily="34" charset="0"/>
              </a:rPr>
              <a:t>Communicate grief</a:t>
            </a:r>
          </a:p>
          <a:p>
            <a:r>
              <a:rPr lang="en-ZA" sz="3200" b="0" i="0" u="none" strike="noStrike" baseline="0" dirty="0">
                <a:solidFill>
                  <a:srgbClr val="000000"/>
                </a:solidFill>
                <a:latin typeface="Arial" panose="020B0604020202020204" pitchFamily="34" charset="0"/>
              </a:rPr>
              <a:t>Sincere repentance. </a:t>
            </a:r>
          </a:p>
          <a:p>
            <a:r>
              <a:rPr lang="en-ZA" sz="3200" b="0" i="0" u="none" strike="noStrike" baseline="0" dirty="0">
                <a:solidFill>
                  <a:srgbClr val="000000"/>
                </a:solidFill>
                <a:latin typeface="Arial" panose="020B0604020202020204" pitchFamily="34" charset="0"/>
              </a:rPr>
              <a:t>Unconditional </a:t>
            </a:r>
            <a:r>
              <a:rPr lang="en-ZA" sz="3200" b="1" i="0" u="none" strike="noStrike" baseline="0" dirty="0">
                <a:solidFill>
                  <a:srgbClr val="FF0000"/>
                </a:solidFill>
                <a:latin typeface="Arial" panose="020B0604020202020204" pitchFamily="34" charset="0"/>
              </a:rPr>
              <a:t>LOVE</a:t>
            </a:r>
            <a:r>
              <a:rPr lang="en-ZA" sz="3200" b="0" i="0" u="none" strike="noStrike" baseline="0" dirty="0">
                <a:solidFill>
                  <a:srgbClr val="000000"/>
                </a:solidFill>
                <a:latin typeface="Arial" panose="020B0604020202020204" pitchFamily="34" charset="0"/>
              </a:rPr>
              <a:t>. </a:t>
            </a:r>
          </a:p>
        </p:txBody>
      </p:sp>
    </p:spTree>
    <p:extLst>
      <p:ext uri="{BB962C8B-B14F-4D97-AF65-F5344CB8AC3E}">
        <p14:creationId xmlns:p14="http://schemas.microsoft.com/office/powerpoint/2010/main" val="4282824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1B4DF6-9116-1BAD-07F6-A7815E94FB6E}"/>
              </a:ext>
            </a:extLst>
          </p:cNvPr>
          <p:cNvSpPr txBox="1"/>
          <p:nvPr/>
        </p:nvSpPr>
        <p:spPr>
          <a:xfrm>
            <a:off x="1784555" y="1548580"/>
            <a:ext cx="1076633" cy="646331"/>
          </a:xfrm>
          <a:prstGeom prst="rect">
            <a:avLst/>
          </a:prstGeom>
          <a:noFill/>
        </p:spPr>
        <p:txBody>
          <a:bodyPr wrap="square" rtlCol="0">
            <a:spAutoFit/>
          </a:bodyPr>
          <a:lstStyle/>
          <a:p>
            <a:r>
              <a:rPr lang="en-ZA" sz="3600" b="1" dirty="0">
                <a:solidFill>
                  <a:srgbClr val="00B050"/>
                </a:solidFill>
              </a:rPr>
              <a:t>YES</a:t>
            </a:r>
          </a:p>
        </p:txBody>
      </p:sp>
      <p:sp>
        <p:nvSpPr>
          <p:cNvPr id="3" name="TextBox 2">
            <a:extLst>
              <a:ext uri="{FF2B5EF4-FFF2-40B4-BE49-F238E27FC236}">
                <a16:creationId xmlns:a16="http://schemas.microsoft.com/office/drawing/2014/main" id="{4DEAD038-B9C1-EB31-4897-602B01BF2C5F}"/>
              </a:ext>
            </a:extLst>
          </p:cNvPr>
          <p:cNvSpPr txBox="1"/>
          <p:nvPr/>
        </p:nvSpPr>
        <p:spPr>
          <a:xfrm>
            <a:off x="1081548" y="5015892"/>
            <a:ext cx="1076633" cy="646331"/>
          </a:xfrm>
          <a:prstGeom prst="rect">
            <a:avLst/>
          </a:prstGeom>
          <a:noFill/>
        </p:spPr>
        <p:txBody>
          <a:bodyPr wrap="square" rtlCol="0">
            <a:spAutoFit/>
          </a:bodyPr>
          <a:lstStyle/>
          <a:p>
            <a:r>
              <a:rPr lang="en-ZA" sz="3600" b="1" dirty="0">
                <a:solidFill>
                  <a:srgbClr val="00B050"/>
                </a:solidFill>
              </a:rPr>
              <a:t>YES</a:t>
            </a:r>
          </a:p>
        </p:txBody>
      </p:sp>
      <p:sp>
        <p:nvSpPr>
          <p:cNvPr id="4" name="TextBox 3">
            <a:extLst>
              <a:ext uri="{FF2B5EF4-FFF2-40B4-BE49-F238E27FC236}">
                <a16:creationId xmlns:a16="http://schemas.microsoft.com/office/drawing/2014/main" id="{79B18DD2-5ADF-E889-5120-E042047AA61B}"/>
              </a:ext>
            </a:extLst>
          </p:cNvPr>
          <p:cNvSpPr txBox="1"/>
          <p:nvPr/>
        </p:nvSpPr>
        <p:spPr>
          <a:xfrm>
            <a:off x="860322" y="3105834"/>
            <a:ext cx="1076633" cy="646331"/>
          </a:xfrm>
          <a:prstGeom prst="rect">
            <a:avLst/>
          </a:prstGeom>
          <a:noFill/>
        </p:spPr>
        <p:txBody>
          <a:bodyPr wrap="square" rtlCol="0">
            <a:spAutoFit/>
          </a:bodyPr>
          <a:lstStyle/>
          <a:p>
            <a:r>
              <a:rPr lang="en-ZA" sz="3600" b="1" dirty="0">
                <a:solidFill>
                  <a:srgbClr val="00B050"/>
                </a:solidFill>
              </a:rPr>
              <a:t>YES</a:t>
            </a:r>
          </a:p>
        </p:txBody>
      </p:sp>
      <p:sp>
        <p:nvSpPr>
          <p:cNvPr id="5" name="TextBox 4">
            <a:extLst>
              <a:ext uri="{FF2B5EF4-FFF2-40B4-BE49-F238E27FC236}">
                <a16:creationId xmlns:a16="http://schemas.microsoft.com/office/drawing/2014/main" id="{DD04FDBA-936C-3B27-FFFF-A07053D26AC5}"/>
              </a:ext>
            </a:extLst>
          </p:cNvPr>
          <p:cNvSpPr txBox="1"/>
          <p:nvPr/>
        </p:nvSpPr>
        <p:spPr>
          <a:xfrm>
            <a:off x="2943531" y="3034688"/>
            <a:ext cx="1076633" cy="646331"/>
          </a:xfrm>
          <a:prstGeom prst="rect">
            <a:avLst/>
          </a:prstGeom>
          <a:noFill/>
        </p:spPr>
        <p:txBody>
          <a:bodyPr wrap="square" rtlCol="0">
            <a:spAutoFit/>
          </a:bodyPr>
          <a:lstStyle/>
          <a:p>
            <a:r>
              <a:rPr lang="en-ZA" sz="3600" b="1" dirty="0">
                <a:solidFill>
                  <a:srgbClr val="00B050"/>
                </a:solidFill>
              </a:rPr>
              <a:t>YES</a:t>
            </a:r>
          </a:p>
        </p:txBody>
      </p:sp>
      <p:sp>
        <p:nvSpPr>
          <p:cNvPr id="6" name="TextBox 5">
            <a:extLst>
              <a:ext uri="{FF2B5EF4-FFF2-40B4-BE49-F238E27FC236}">
                <a16:creationId xmlns:a16="http://schemas.microsoft.com/office/drawing/2014/main" id="{B8D78AE0-02D2-83DF-1FFB-BF14AFDF97E8}"/>
              </a:ext>
            </a:extLst>
          </p:cNvPr>
          <p:cNvSpPr txBox="1"/>
          <p:nvPr/>
        </p:nvSpPr>
        <p:spPr>
          <a:xfrm>
            <a:off x="3910779" y="5196347"/>
            <a:ext cx="1076633" cy="646331"/>
          </a:xfrm>
          <a:prstGeom prst="rect">
            <a:avLst/>
          </a:prstGeom>
          <a:noFill/>
        </p:spPr>
        <p:txBody>
          <a:bodyPr wrap="square" rtlCol="0">
            <a:spAutoFit/>
          </a:bodyPr>
          <a:lstStyle/>
          <a:p>
            <a:r>
              <a:rPr lang="en-ZA" sz="3600" b="1" dirty="0">
                <a:solidFill>
                  <a:srgbClr val="00B050"/>
                </a:solidFill>
              </a:rPr>
              <a:t>YES</a:t>
            </a:r>
          </a:p>
        </p:txBody>
      </p:sp>
      <p:sp>
        <p:nvSpPr>
          <p:cNvPr id="7" name="TextBox 6">
            <a:extLst>
              <a:ext uri="{FF2B5EF4-FFF2-40B4-BE49-F238E27FC236}">
                <a16:creationId xmlns:a16="http://schemas.microsoft.com/office/drawing/2014/main" id="{A9FDA22A-1184-E19B-0B3F-5141A4253CE5}"/>
              </a:ext>
            </a:extLst>
          </p:cNvPr>
          <p:cNvSpPr txBox="1"/>
          <p:nvPr/>
        </p:nvSpPr>
        <p:spPr>
          <a:xfrm>
            <a:off x="2322871" y="4104969"/>
            <a:ext cx="1076633" cy="646331"/>
          </a:xfrm>
          <a:prstGeom prst="rect">
            <a:avLst/>
          </a:prstGeom>
          <a:noFill/>
        </p:spPr>
        <p:txBody>
          <a:bodyPr wrap="square" rtlCol="0">
            <a:spAutoFit/>
          </a:bodyPr>
          <a:lstStyle/>
          <a:p>
            <a:r>
              <a:rPr lang="en-ZA" sz="3600" b="1" dirty="0">
                <a:solidFill>
                  <a:srgbClr val="00B050"/>
                </a:solidFill>
              </a:rPr>
              <a:t>YES</a:t>
            </a:r>
          </a:p>
        </p:txBody>
      </p:sp>
      <p:sp>
        <p:nvSpPr>
          <p:cNvPr id="8" name="TextBox 7">
            <a:extLst>
              <a:ext uri="{FF2B5EF4-FFF2-40B4-BE49-F238E27FC236}">
                <a16:creationId xmlns:a16="http://schemas.microsoft.com/office/drawing/2014/main" id="{FF6CC8DF-A4A7-20AD-0F00-6FC18F075625}"/>
              </a:ext>
            </a:extLst>
          </p:cNvPr>
          <p:cNvSpPr txBox="1"/>
          <p:nvPr/>
        </p:nvSpPr>
        <p:spPr>
          <a:xfrm>
            <a:off x="3598605" y="1758815"/>
            <a:ext cx="1076633" cy="646331"/>
          </a:xfrm>
          <a:prstGeom prst="rect">
            <a:avLst/>
          </a:prstGeom>
          <a:noFill/>
        </p:spPr>
        <p:txBody>
          <a:bodyPr wrap="square" rtlCol="0">
            <a:spAutoFit/>
          </a:bodyPr>
          <a:lstStyle/>
          <a:p>
            <a:r>
              <a:rPr lang="en-ZA" sz="3600" b="1" dirty="0">
                <a:solidFill>
                  <a:srgbClr val="00B050"/>
                </a:solidFill>
              </a:rPr>
              <a:t>YES</a:t>
            </a:r>
          </a:p>
        </p:txBody>
      </p:sp>
      <p:sp>
        <p:nvSpPr>
          <p:cNvPr id="9" name="TextBox 8">
            <a:extLst>
              <a:ext uri="{FF2B5EF4-FFF2-40B4-BE49-F238E27FC236}">
                <a16:creationId xmlns:a16="http://schemas.microsoft.com/office/drawing/2014/main" id="{E55B352C-BD7A-6E97-2EC8-3D87526C5B00}"/>
              </a:ext>
            </a:extLst>
          </p:cNvPr>
          <p:cNvSpPr txBox="1"/>
          <p:nvPr/>
        </p:nvSpPr>
        <p:spPr>
          <a:xfrm>
            <a:off x="4232787" y="3748690"/>
            <a:ext cx="1076633" cy="646331"/>
          </a:xfrm>
          <a:prstGeom prst="rect">
            <a:avLst/>
          </a:prstGeom>
          <a:noFill/>
        </p:spPr>
        <p:txBody>
          <a:bodyPr wrap="square" rtlCol="0">
            <a:spAutoFit/>
          </a:bodyPr>
          <a:lstStyle/>
          <a:p>
            <a:r>
              <a:rPr lang="en-ZA" sz="3600" b="1" dirty="0">
                <a:solidFill>
                  <a:srgbClr val="00B050"/>
                </a:solidFill>
              </a:rPr>
              <a:t>YES</a:t>
            </a:r>
          </a:p>
        </p:txBody>
      </p:sp>
      <p:sp>
        <p:nvSpPr>
          <p:cNvPr id="10" name="TextBox 9">
            <a:extLst>
              <a:ext uri="{FF2B5EF4-FFF2-40B4-BE49-F238E27FC236}">
                <a16:creationId xmlns:a16="http://schemas.microsoft.com/office/drawing/2014/main" id="{173434E2-654A-5CB9-40A7-C8EE30146111}"/>
              </a:ext>
            </a:extLst>
          </p:cNvPr>
          <p:cNvSpPr txBox="1"/>
          <p:nvPr/>
        </p:nvSpPr>
        <p:spPr>
          <a:xfrm>
            <a:off x="2008237" y="2508524"/>
            <a:ext cx="1076633" cy="646331"/>
          </a:xfrm>
          <a:prstGeom prst="rect">
            <a:avLst/>
          </a:prstGeom>
          <a:noFill/>
        </p:spPr>
        <p:txBody>
          <a:bodyPr wrap="square" rtlCol="0">
            <a:spAutoFit/>
          </a:bodyPr>
          <a:lstStyle/>
          <a:p>
            <a:r>
              <a:rPr lang="en-ZA" sz="3600" b="1" dirty="0">
                <a:solidFill>
                  <a:srgbClr val="00B050"/>
                </a:solidFill>
              </a:rPr>
              <a:t>YES</a:t>
            </a:r>
          </a:p>
        </p:txBody>
      </p:sp>
      <p:sp>
        <p:nvSpPr>
          <p:cNvPr id="11" name="TextBox 10">
            <a:extLst>
              <a:ext uri="{FF2B5EF4-FFF2-40B4-BE49-F238E27FC236}">
                <a16:creationId xmlns:a16="http://schemas.microsoft.com/office/drawing/2014/main" id="{7FA1619C-D8A9-09F0-D3DD-8969ADDB3243}"/>
              </a:ext>
            </a:extLst>
          </p:cNvPr>
          <p:cNvSpPr txBox="1"/>
          <p:nvPr/>
        </p:nvSpPr>
        <p:spPr>
          <a:xfrm>
            <a:off x="4987412" y="2462980"/>
            <a:ext cx="1076633" cy="646331"/>
          </a:xfrm>
          <a:prstGeom prst="rect">
            <a:avLst/>
          </a:prstGeom>
          <a:noFill/>
        </p:spPr>
        <p:txBody>
          <a:bodyPr wrap="square" rtlCol="0">
            <a:spAutoFit/>
          </a:bodyPr>
          <a:lstStyle/>
          <a:p>
            <a:r>
              <a:rPr lang="en-ZA" sz="3600" b="1" dirty="0">
                <a:solidFill>
                  <a:srgbClr val="00B050"/>
                </a:solidFill>
              </a:rPr>
              <a:t>YES</a:t>
            </a:r>
          </a:p>
        </p:txBody>
      </p:sp>
      <p:sp>
        <p:nvSpPr>
          <p:cNvPr id="12" name="TextBox 11">
            <a:extLst>
              <a:ext uri="{FF2B5EF4-FFF2-40B4-BE49-F238E27FC236}">
                <a16:creationId xmlns:a16="http://schemas.microsoft.com/office/drawing/2014/main" id="{2C2FEC96-EDFE-ED09-81A1-D3E19C5E9516}"/>
              </a:ext>
            </a:extLst>
          </p:cNvPr>
          <p:cNvSpPr txBox="1"/>
          <p:nvPr/>
        </p:nvSpPr>
        <p:spPr>
          <a:xfrm>
            <a:off x="3106991" y="763878"/>
            <a:ext cx="1076633" cy="646331"/>
          </a:xfrm>
          <a:prstGeom prst="rect">
            <a:avLst/>
          </a:prstGeom>
          <a:noFill/>
        </p:spPr>
        <p:txBody>
          <a:bodyPr wrap="square" rtlCol="0">
            <a:spAutoFit/>
          </a:bodyPr>
          <a:lstStyle/>
          <a:p>
            <a:r>
              <a:rPr lang="en-ZA" sz="3600" b="1" dirty="0">
                <a:solidFill>
                  <a:srgbClr val="00B050"/>
                </a:solidFill>
              </a:rPr>
              <a:t>YES</a:t>
            </a:r>
          </a:p>
        </p:txBody>
      </p:sp>
      <p:sp>
        <p:nvSpPr>
          <p:cNvPr id="13" name="TextBox 12">
            <a:extLst>
              <a:ext uri="{FF2B5EF4-FFF2-40B4-BE49-F238E27FC236}">
                <a16:creationId xmlns:a16="http://schemas.microsoft.com/office/drawing/2014/main" id="{F6DDAF92-475B-375E-A344-4B3DEED94CE8}"/>
              </a:ext>
            </a:extLst>
          </p:cNvPr>
          <p:cNvSpPr txBox="1"/>
          <p:nvPr/>
        </p:nvSpPr>
        <p:spPr>
          <a:xfrm>
            <a:off x="7755192" y="1888978"/>
            <a:ext cx="3102079" cy="2215991"/>
          </a:xfrm>
          <a:prstGeom prst="rect">
            <a:avLst/>
          </a:prstGeom>
          <a:noFill/>
        </p:spPr>
        <p:txBody>
          <a:bodyPr wrap="square" rtlCol="0">
            <a:spAutoFit/>
          </a:bodyPr>
          <a:lstStyle/>
          <a:p>
            <a:r>
              <a:rPr lang="en-ZA" sz="13800" b="1" dirty="0">
                <a:solidFill>
                  <a:srgbClr val="FF0000"/>
                </a:solidFill>
              </a:rPr>
              <a:t>NO!</a:t>
            </a:r>
          </a:p>
        </p:txBody>
      </p:sp>
    </p:spTree>
    <p:extLst>
      <p:ext uri="{BB962C8B-B14F-4D97-AF65-F5344CB8AC3E}">
        <p14:creationId xmlns:p14="http://schemas.microsoft.com/office/powerpoint/2010/main" val="89819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3"/>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500"/>
                                  </p:stCondLst>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50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grpId="0" nodeType="afterEffect">
                                  <p:stCondLst>
                                    <p:cond delay="50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p:stCondLst>
                              <p:cond delay="2000"/>
                            </p:stCondLst>
                            <p:childTnLst>
                              <p:par>
                                <p:cTn id="20" presetID="1" presetClass="entr" presetSubtype="0" fill="hold" grpId="0" nodeType="afterEffect">
                                  <p:stCondLst>
                                    <p:cond delay="500"/>
                                  </p:stCondLst>
                                  <p:childTnLst>
                                    <p:set>
                                      <p:cBhvr>
                                        <p:cTn id="21" dur="1" fill="hold">
                                          <p:stCondLst>
                                            <p:cond delay="0"/>
                                          </p:stCondLst>
                                        </p:cTn>
                                        <p:tgtEl>
                                          <p:spTgt spid="7"/>
                                        </p:tgtEl>
                                        <p:attrNameLst>
                                          <p:attrName>style.visibility</p:attrName>
                                        </p:attrNameLst>
                                      </p:cBhvr>
                                      <p:to>
                                        <p:strVal val="visible"/>
                                      </p:to>
                                    </p:set>
                                  </p:childTnLst>
                                </p:cTn>
                              </p:par>
                            </p:childTnLst>
                          </p:cTn>
                        </p:par>
                        <p:par>
                          <p:cTn id="22" fill="hold">
                            <p:stCondLst>
                              <p:cond delay="2500"/>
                            </p:stCondLst>
                            <p:childTnLst>
                              <p:par>
                                <p:cTn id="23" presetID="1" presetClass="entr" presetSubtype="0" fill="hold" grpId="0" nodeType="afterEffect">
                                  <p:stCondLst>
                                    <p:cond delay="500"/>
                                  </p:stCondLst>
                                  <p:childTnLst>
                                    <p:set>
                                      <p:cBhvr>
                                        <p:cTn id="24" dur="1" fill="hold">
                                          <p:stCondLst>
                                            <p:cond delay="0"/>
                                          </p:stCondLst>
                                        </p:cTn>
                                        <p:tgtEl>
                                          <p:spTgt spid="8"/>
                                        </p:tgtEl>
                                        <p:attrNameLst>
                                          <p:attrName>style.visibility</p:attrName>
                                        </p:attrNameLst>
                                      </p:cBhvr>
                                      <p:to>
                                        <p:strVal val="visible"/>
                                      </p:to>
                                    </p:set>
                                  </p:childTnLst>
                                </p:cTn>
                              </p:par>
                            </p:childTnLst>
                          </p:cTn>
                        </p:par>
                        <p:par>
                          <p:cTn id="25" fill="hold">
                            <p:stCondLst>
                              <p:cond delay="3000"/>
                            </p:stCondLst>
                            <p:childTnLst>
                              <p:par>
                                <p:cTn id="26" presetID="1" presetClass="entr" presetSubtype="0" fill="hold" grpId="0" nodeType="afterEffect">
                                  <p:stCondLst>
                                    <p:cond delay="500"/>
                                  </p:stCondLst>
                                  <p:childTnLst>
                                    <p:set>
                                      <p:cBhvr>
                                        <p:cTn id="27" dur="1" fill="hold">
                                          <p:stCondLst>
                                            <p:cond delay="0"/>
                                          </p:stCondLst>
                                        </p:cTn>
                                        <p:tgtEl>
                                          <p:spTgt spid="9"/>
                                        </p:tgtEl>
                                        <p:attrNameLst>
                                          <p:attrName>style.visibility</p:attrName>
                                        </p:attrNameLst>
                                      </p:cBhvr>
                                      <p:to>
                                        <p:strVal val="visible"/>
                                      </p:to>
                                    </p:set>
                                  </p:childTnLst>
                                </p:cTn>
                              </p:par>
                            </p:childTnLst>
                          </p:cTn>
                        </p:par>
                        <p:par>
                          <p:cTn id="28" fill="hold">
                            <p:stCondLst>
                              <p:cond delay="3500"/>
                            </p:stCondLst>
                            <p:childTnLst>
                              <p:par>
                                <p:cTn id="29" presetID="1" presetClass="entr" presetSubtype="0" fill="hold" grpId="0" nodeType="afterEffect">
                                  <p:stCondLst>
                                    <p:cond delay="500"/>
                                  </p:stCondLst>
                                  <p:childTnLst>
                                    <p:set>
                                      <p:cBhvr>
                                        <p:cTn id="30" dur="1" fill="hold">
                                          <p:stCondLst>
                                            <p:cond delay="0"/>
                                          </p:stCondLst>
                                        </p:cTn>
                                        <p:tgtEl>
                                          <p:spTgt spid="10"/>
                                        </p:tgtEl>
                                        <p:attrNameLst>
                                          <p:attrName>style.visibility</p:attrName>
                                        </p:attrNameLst>
                                      </p:cBhvr>
                                      <p:to>
                                        <p:strVal val="visible"/>
                                      </p:to>
                                    </p:set>
                                  </p:childTnLst>
                                </p:cTn>
                              </p:par>
                            </p:childTnLst>
                          </p:cTn>
                        </p:par>
                        <p:par>
                          <p:cTn id="31" fill="hold">
                            <p:stCondLst>
                              <p:cond delay="4000"/>
                            </p:stCondLst>
                            <p:childTnLst>
                              <p:par>
                                <p:cTn id="32" presetID="1" presetClass="entr" presetSubtype="0" fill="hold" grpId="0" nodeType="afterEffect">
                                  <p:stCondLst>
                                    <p:cond delay="500"/>
                                  </p:stCondLst>
                                  <p:childTnLst>
                                    <p:set>
                                      <p:cBhvr>
                                        <p:cTn id="33" dur="1" fill="hold">
                                          <p:stCondLst>
                                            <p:cond delay="0"/>
                                          </p:stCondLst>
                                        </p:cTn>
                                        <p:tgtEl>
                                          <p:spTgt spid="11"/>
                                        </p:tgtEl>
                                        <p:attrNameLst>
                                          <p:attrName>style.visibility</p:attrName>
                                        </p:attrNameLst>
                                      </p:cBhvr>
                                      <p:to>
                                        <p:strVal val="visible"/>
                                      </p:to>
                                    </p:set>
                                  </p:childTnLst>
                                </p:cTn>
                              </p:par>
                            </p:childTnLst>
                          </p:cTn>
                        </p:par>
                        <p:par>
                          <p:cTn id="34" fill="hold">
                            <p:stCondLst>
                              <p:cond delay="4500"/>
                            </p:stCondLst>
                            <p:childTnLst>
                              <p:par>
                                <p:cTn id="35" presetID="1" presetClass="entr" presetSubtype="0" fill="hold" grpId="0" nodeType="afterEffect">
                                  <p:stCondLst>
                                    <p:cond delay="50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11" grpId="0"/>
      <p:bldP spid="12"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None of this matters.">
            <a:extLst>
              <a:ext uri="{FF2B5EF4-FFF2-40B4-BE49-F238E27FC236}">
                <a16:creationId xmlns:a16="http://schemas.microsoft.com/office/drawing/2014/main" id="{77CDDB2A-15AE-2560-E506-878E46C01F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4064"/>
            <a:ext cx="12192000" cy="8132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937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4729</TotalTime>
  <Words>1524</Words>
  <Application>Microsoft Office PowerPoint</Application>
  <PresentationFormat>Widescreen</PresentationFormat>
  <Paragraphs>252</Paragraphs>
  <Slides>21</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Roboto</vt:lpstr>
      <vt:lpstr>Arial Rounded MT Bold</vt:lpstr>
      <vt:lpstr>Calibri Light</vt:lpstr>
      <vt:lpstr>ADLaM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build relationships that BOND</vt:lpstr>
      <vt:lpstr>PowerPoint Presentation</vt:lpstr>
      <vt:lpstr>PowerPoint Presentation</vt:lpstr>
      <vt:lpstr>Discipline v Punishment</vt:lpstr>
      <vt:lpstr>PowerPoint Presentation</vt:lpstr>
      <vt:lpstr>Practical Steps to Discipline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Tyrer</dc:creator>
  <cp:lastModifiedBy>Mark Tyrer</cp:lastModifiedBy>
  <cp:revision>3</cp:revision>
  <dcterms:created xsi:type="dcterms:W3CDTF">2023-08-19T07:19:56Z</dcterms:created>
  <dcterms:modified xsi:type="dcterms:W3CDTF">2024-08-25T05:53:06Z</dcterms:modified>
</cp:coreProperties>
</file>