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1" r:id="rId1"/>
  </p:sldMasterIdLst>
  <p:notesMasterIdLst>
    <p:notesMasterId r:id="rId21"/>
  </p:notesMasterIdLst>
  <p:sldIdLst>
    <p:sldId id="256" r:id="rId2"/>
    <p:sldId id="257" r:id="rId3"/>
    <p:sldId id="259" r:id="rId4"/>
    <p:sldId id="273" r:id="rId5"/>
    <p:sldId id="268" r:id="rId6"/>
    <p:sldId id="265" r:id="rId7"/>
    <p:sldId id="267" r:id="rId8"/>
    <p:sldId id="274" r:id="rId9"/>
    <p:sldId id="275" r:id="rId10"/>
    <p:sldId id="258" r:id="rId11"/>
    <p:sldId id="260" r:id="rId12"/>
    <p:sldId id="262" r:id="rId13"/>
    <p:sldId id="261" r:id="rId14"/>
    <p:sldId id="263" r:id="rId15"/>
    <p:sldId id="264" r:id="rId16"/>
    <p:sldId id="269" r:id="rId17"/>
    <p:sldId id="270" r:id="rId18"/>
    <p:sldId id="271" r:id="rId19"/>
    <p:sldId id="272"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995" autoAdjust="0"/>
    <p:restoredTop sz="94660"/>
  </p:normalViewPr>
  <p:slideViewPr>
    <p:cSldViewPr snapToGrid="0">
      <p:cViewPr varScale="1">
        <p:scale>
          <a:sx n="110" d="100"/>
          <a:sy n="110" d="100"/>
        </p:scale>
        <p:origin x="-594"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D03596-B5B1-4CAA-8EB9-0B08DA3315D4}" type="datetimeFigureOut">
              <a:rPr lang="en-ZA" smtClean="0"/>
              <a:pPr/>
              <a:t>2024/08/03</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5F9FAE-BCAA-4BBC-A4BC-3406737128B9}" type="slidenum">
              <a:rPr lang="en-ZA" smtClean="0"/>
              <a:pPr/>
              <a:t>‹#›</a:t>
            </a:fld>
            <a:endParaRPr lang="en-ZA"/>
          </a:p>
        </p:txBody>
      </p:sp>
    </p:spTree>
    <p:extLst>
      <p:ext uri="{BB962C8B-B14F-4D97-AF65-F5344CB8AC3E}">
        <p14:creationId xmlns:p14="http://schemas.microsoft.com/office/powerpoint/2010/main" xmlns="" val="2941019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895F9FAE-BCAA-4BBC-A4BC-3406737128B9}" type="slidenum">
              <a:rPr lang="en-ZA" smtClean="0"/>
              <a:pPr/>
              <a:t>1</a:t>
            </a:fld>
            <a:endParaRPr lang="en-ZA"/>
          </a:p>
        </p:txBody>
      </p:sp>
    </p:spTree>
    <p:extLst>
      <p:ext uri="{BB962C8B-B14F-4D97-AF65-F5344CB8AC3E}">
        <p14:creationId xmlns:p14="http://schemas.microsoft.com/office/powerpoint/2010/main" xmlns="" val="322801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534990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508000" y="4853412"/>
            <a:ext cx="11277600" cy="1222375"/>
          </a:xfrm>
        </p:spPr>
        <p:txBody>
          <a:bodyPr anchor="t"/>
          <a:lstStyle/>
          <a:p>
            <a:r>
              <a:rPr kumimoji="0" lang="en-US"/>
              <a:t>Click to edit Master title style</a:t>
            </a:r>
          </a:p>
        </p:txBody>
      </p:sp>
      <p:sp>
        <p:nvSpPr>
          <p:cNvPr id="9" name="Subtitle 8"/>
          <p:cNvSpPr>
            <a:spLocks noGrp="1"/>
          </p:cNvSpPr>
          <p:nvPr>
            <p:ph type="subTitle" idx="1"/>
          </p:nvPr>
        </p:nvSpPr>
        <p:spPr>
          <a:xfrm>
            <a:off x="508000" y="3886200"/>
            <a:ext cx="112776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16" name="Date Placeholder 15"/>
          <p:cNvSpPr>
            <a:spLocks noGrp="1"/>
          </p:cNvSpPr>
          <p:nvPr>
            <p:ph type="dt" sz="half" idx="10"/>
          </p:nvPr>
        </p:nvSpPr>
        <p:spPr/>
        <p:txBody>
          <a:bodyPr/>
          <a:lstStyle/>
          <a:p>
            <a:fld id="{B61BEF0D-F0BB-DE4B-95CE-6DB70DBA9567}" type="datetimeFigureOut">
              <a:rPr lang="en-US" smtClean="0"/>
              <a:pPr/>
              <a:t>8/3/2024</a:t>
            </a:fld>
            <a:endParaRPr lang="en-US" dirty="0"/>
          </a:p>
        </p:txBody>
      </p:sp>
      <p:sp>
        <p:nvSpPr>
          <p:cNvPr id="2" name="Footer Placeholder 1"/>
          <p:cNvSpPr>
            <a:spLocks noGrp="1"/>
          </p:cNvSpPr>
          <p:nvPr>
            <p:ph type="ftr" sz="quarter" idx="11"/>
          </p:nvPr>
        </p:nvSpPr>
        <p:spPr/>
        <p:txBody>
          <a:bodyPr/>
          <a:lstStyle/>
          <a:p>
            <a:endParaRPr lang="en-US" dirty="0"/>
          </a:p>
        </p:txBody>
      </p:sp>
      <p:sp>
        <p:nvSpPr>
          <p:cNvPr id="15" name="Slide Number Placeholder 14"/>
          <p:cNvSpPr>
            <a:spLocks noGrp="1"/>
          </p:cNvSpPr>
          <p:nvPr>
            <p:ph type="sldNum" sz="quarter" idx="12"/>
          </p:nvPr>
        </p:nvSpPr>
        <p:spPr>
          <a:xfrm>
            <a:off x="10972800" y="6473952"/>
            <a:ext cx="1011936" cy="246888"/>
          </a:xfrm>
        </p:spPr>
        <p:txBody>
          <a:bodyPr/>
          <a:lstStyle/>
          <a:p>
            <a:fld id="{D57F1E4F-1CFF-5643-939E-217C01CDF56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a:t>Click to edit Master title style</a:t>
            </a:r>
          </a:p>
        </p:txBody>
      </p:sp>
      <p:sp>
        <p:nvSpPr>
          <p:cNvPr id="27" name="Content Placeholder 26"/>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fld id="{B61BEF0D-F0BB-DE4B-95CE-6DB70DBA9567}" type="datetimeFigureOut">
              <a:rPr lang="en-US" smtClean="0"/>
              <a:pPr/>
              <a:t>8/3/2024</a:t>
            </a:fld>
            <a:endParaRPr lang="en-US" dirty="0"/>
          </a:p>
        </p:txBody>
      </p:sp>
      <p:sp>
        <p:nvSpPr>
          <p:cNvPr id="19" name="Footer Placeholder 18"/>
          <p:cNvSpPr>
            <a:spLocks noGrp="1"/>
          </p:cNvSpPr>
          <p:nvPr>
            <p:ph type="ftr" sz="quarter" idx="11"/>
          </p:nvPr>
        </p:nvSpPr>
        <p:spPr>
          <a:xfrm>
            <a:off x="4775200" y="76201"/>
            <a:ext cx="3860800" cy="288925"/>
          </a:xfrm>
        </p:spPr>
        <p:txBody>
          <a:bodyPr/>
          <a:lstStyle/>
          <a:p>
            <a:endParaRPr lang="en-US" dirty="0"/>
          </a:p>
        </p:txBody>
      </p:sp>
      <p:sp>
        <p:nvSpPr>
          <p:cNvPr id="16" name="Slide Number Placeholder 15"/>
          <p:cNvSpPr>
            <a:spLocks noGrp="1"/>
          </p:cNvSpPr>
          <p:nvPr>
            <p:ph type="sldNum" sz="quarter" idx="12"/>
          </p:nvPr>
        </p:nvSpPr>
        <p:spPr>
          <a:xfrm>
            <a:off x="10972800" y="6473952"/>
            <a:ext cx="1011936" cy="246888"/>
          </a:xfrm>
        </p:spPr>
        <p:txBody>
          <a:body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344490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508000" y="1676400"/>
            <a:ext cx="112776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9" name="Date Placeholder 18"/>
          <p:cNvSpPr>
            <a:spLocks noGrp="1"/>
          </p:cNvSpPr>
          <p:nvPr>
            <p:ph type="dt" sz="half" idx="10"/>
          </p:nvPr>
        </p:nvSpPr>
        <p:spPr/>
        <p:txBody>
          <a:bodyPr/>
          <a:lstStyle/>
          <a:p>
            <a:fld id="{B61BEF0D-F0BB-DE4B-95CE-6DB70DBA9567}" type="datetimeFigureOut">
              <a:rPr lang="en-US" smtClean="0"/>
              <a:pPr/>
              <a:t>8/3/2024</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6" name="Slide Number Placeholder 15"/>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Title 7"/>
          <p:cNvSpPr>
            <a:spLocks noGrp="1"/>
          </p:cNvSpPr>
          <p:nvPr>
            <p:ph type="title"/>
          </p:nvPr>
        </p:nvSpPr>
        <p:spPr>
          <a:xfrm>
            <a:off x="240633" y="2947086"/>
            <a:ext cx="11582400" cy="1184825"/>
          </a:xfrm>
        </p:spPr>
        <p:txBody>
          <a:bodyPr rtlCol="0" anchor="t"/>
          <a:lstStyle>
            <a:lvl1pPr algn="r">
              <a:defRPr/>
            </a:lvl1pPr>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402336" y="457200"/>
            <a:ext cx="11582400" cy="841248"/>
          </a:xfrm>
        </p:spPr>
        <p:txBody>
          <a:bodyPr/>
          <a:lstStyle/>
          <a:p>
            <a:r>
              <a:rPr kumimoji="0" lang="en-US"/>
              <a:t>Click to edit Master title style</a:t>
            </a:r>
          </a:p>
        </p:txBody>
      </p:sp>
      <p:sp>
        <p:nvSpPr>
          <p:cNvPr id="14" name="Content Placeholder 13"/>
          <p:cNvSpPr>
            <a:spLocks noGrp="1"/>
          </p:cNvSpPr>
          <p:nvPr>
            <p:ph sz="half" idx="1"/>
          </p:nvPr>
        </p:nvSpPr>
        <p:spPr>
          <a:xfrm>
            <a:off x="406400" y="1600200"/>
            <a:ext cx="5588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6197600" y="1600200"/>
            <a:ext cx="57912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0"/>
          </p:nvPr>
        </p:nvSpPr>
        <p:spPr/>
        <p:txBody>
          <a:bodyPr/>
          <a:lstStyle/>
          <a:p>
            <a:fld id="{B61BEF0D-F0BB-DE4B-95CE-6DB70DBA9567}" type="datetimeFigureOut">
              <a:rPr lang="en-US" smtClean="0"/>
              <a:pPr/>
              <a:t>8/3/2024</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31" name="Slide Number Placeholder 30"/>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406400" y="5410200"/>
            <a:ext cx="11480800" cy="882650"/>
          </a:xfrm>
        </p:spPr>
        <p:txBody>
          <a:bodyPr anchor="ctr"/>
          <a:lstStyle>
            <a:lvl1pPr>
              <a:defRPr/>
            </a:lvl1pPr>
          </a:lstStyle>
          <a:p>
            <a:r>
              <a:rPr kumimoji="0" lang="en-US"/>
              <a:t>Click to edit Master title style</a:t>
            </a:r>
          </a:p>
        </p:txBody>
      </p:sp>
      <p:sp>
        <p:nvSpPr>
          <p:cNvPr id="13" name="Text Placeholder 12"/>
          <p:cNvSpPr>
            <a:spLocks noGrp="1"/>
          </p:cNvSpPr>
          <p:nvPr>
            <p:ph type="body" idx="1"/>
          </p:nvPr>
        </p:nvSpPr>
        <p:spPr>
          <a:xfrm>
            <a:off x="375259" y="666750"/>
            <a:ext cx="57207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25" name="Text Placeholder 24"/>
          <p:cNvSpPr>
            <a:spLocks noGrp="1"/>
          </p:cNvSpPr>
          <p:nvPr>
            <p:ph type="body" sz="half" idx="3"/>
          </p:nvPr>
        </p:nvSpPr>
        <p:spPr>
          <a:xfrm>
            <a:off x="6193367" y="666750"/>
            <a:ext cx="5722988"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Content Placeholder 3"/>
          <p:cNvSpPr>
            <a:spLocks noGrp="1"/>
          </p:cNvSpPr>
          <p:nvPr>
            <p:ph sz="quarter" idx="2"/>
          </p:nvPr>
        </p:nvSpPr>
        <p:spPr>
          <a:xfrm>
            <a:off x="375259" y="1316038"/>
            <a:ext cx="5720741"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8" name="Content Placeholder 27"/>
          <p:cNvSpPr>
            <a:spLocks noGrp="1"/>
          </p:cNvSpPr>
          <p:nvPr>
            <p:ph sz="quarter" idx="4"/>
          </p:nvPr>
        </p:nvSpPr>
        <p:spPr>
          <a:xfrm>
            <a:off x="6198307" y="1316038"/>
            <a:ext cx="571804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0"/>
          </p:nvPr>
        </p:nvSpPr>
        <p:spPr/>
        <p:txBody>
          <a:bodyPr/>
          <a:lstStyle/>
          <a:p>
            <a:fld id="{B61BEF0D-F0BB-DE4B-95CE-6DB70DBA9567}" type="datetimeFigureOut">
              <a:rPr lang="en-US" smtClean="0"/>
              <a:pPr/>
              <a:t>8/3/2024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972800" y="6477000"/>
            <a:ext cx="1016000" cy="246888"/>
          </a:xfrm>
        </p:spPr>
        <p:txBody>
          <a:bodyPr/>
          <a:lstStyle/>
          <a:p>
            <a:fld id="{D57F1E4F-1CFF-5643-939E-217C01CDF565}" type="slidenum">
              <a:rPr lang="en-US" smtClean="0"/>
              <a:pPr/>
              <a:t>‹#›</a:t>
            </a:fld>
            <a:endParaRPr lang="en-US" dirty="0"/>
          </a:p>
        </p:txBody>
      </p:sp>
      <p:sp>
        <p:nvSpPr>
          <p:cNvPr id="11" name="Straight Connector 10"/>
          <p:cNvSpPr>
            <a:spLocks noChangeShapeType="1"/>
          </p:cNvSpPr>
          <p:nvPr/>
        </p:nvSpPr>
        <p:spPr bwMode="auto">
          <a:xfrm>
            <a:off x="685800" y="6019801"/>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402336" y="457200"/>
            <a:ext cx="11582400" cy="841248"/>
          </a:xfrm>
        </p:spPr>
        <p:txBody>
          <a:bodyPr/>
          <a:lstStyle/>
          <a:p>
            <a:r>
              <a:rPr kumimoji="0" lang="en-US"/>
              <a:t>Click to edit Master title style</a:t>
            </a:r>
          </a:p>
        </p:txBody>
      </p:sp>
      <p:sp>
        <p:nvSpPr>
          <p:cNvPr id="12" name="Date Placeholder 11"/>
          <p:cNvSpPr>
            <a:spLocks noGrp="1"/>
          </p:cNvSpPr>
          <p:nvPr>
            <p:ph type="dt" sz="half" idx="10"/>
          </p:nvPr>
        </p:nvSpPr>
        <p:spPr/>
        <p:txBody>
          <a:bodyPr/>
          <a:lstStyle/>
          <a:p>
            <a:fld id="{B61BEF0D-F0BB-DE4B-95CE-6DB70DBA9567}" type="datetimeFigureOut">
              <a:rPr lang="en-US" smtClean="0"/>
              <a:pPr/>
              <a:t>8/3/2024</a:t>
            </a:fld>
            <a:endParaRPr lang="en-US" dirty="0"/>
          </a:p>
        </p:txBody>
      </p:sp>
      <p:sp>
        <p:nvSpPr>
          <p:cNvPr id="21" name="Footer Placeholder 20"/>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8/3/2024</a:t>
            </a:fld>
            <a:endParaRPr lang="en-US" dirty="0"/>
          </a:p>
        </p:txBody>
      </p:sp>
      <p:sp>
        <p:nvSpPr>
          <p:cNvPr id="24" name="Footer Placeholder 23"/>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685800" y="5849118"/>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609600" y="5486400"/>
            <a:ext cx="11277600" cy="520700"/>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idx="2"/>
          </p:nvPr>
        </p:nvSpPr>
        <p:spPr>
          <a:xfrm>
            <a:off x="609601" y="609600"/>
            <a:ext cx="4011084"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14" name="Content Placeholder 13"/>
          <p:cNvSpPr>
            <a:spLocks noGrp="1"/>
          </p:cNvSpPr>
          <p:nvPr>
            <p:ph sz="half" idx="1"/>
          </p:nvPr>
        </p:nvSpPr>
        <p:spPr>
          <a:xfrm>
            <a:off x="4766733" y="609600"/>
            <a:ext cx="7120467"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fld id="{B61BEF0D-F0BB-DE4B-95CE-6DB70DBA9567}" type="datetimeFigureOut">
              <a:rPr lang="en-US" smtClean="0"/>
              <a:pPr/>
              <a:t>8/3/2024</a:t>
            </a:fld>
            <a:endParaRPr lang="en-US" dirty="0"/>
          </a:p>
        </p:txBody>
      </p:sp>
      <p:sp>
        <p:nvSpPr>
          <p:cNvPr id="29" name="Footer Placeholder 28"/>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4673600" y="616634"/>
            <a:ext cx="67056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a:t>Click icon to add picture</a:t>
            </a:r>
            <a:endParaRPr kumimoji="0"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8/3/2024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31" name="Slide Number Placeholder 30"/>
          <p:cNvSpPr>
            <a:spLocks noGrp="1"/>
          </p:cNvSpPr>
          <p:nvPr>
            <p:ph type="sldNum" sz="quarter" idx="12"/>
          </p:nvPr>
        </p:nvSpPr>
        <p:spPr/>
        <p:txBody>
          <a:bodyPr/>
          <a:lstStyle/>
          <a:p>
            <a:fld id="{D57F1E4F-1CFF-5643-939E-217C01CDF565}" type="slidenum">
              <a:rPr lang="en-US" smtClean="0"/>
              <a:pPr/>
              <a:t>‹#›</a:t>
            </a:fld>
            <a:endParaRPr lang="en-US" dirty="0"/>
          </a:p>
        </p:txBody>
      </p:sp>
      <p:sp>
        <p:nvSpPr>
          <p:cNvPr id="17" name="Title 16"/>
          <p:cNvSpPr>
            <a:spLocks noGrp="1"/>
          </p:cNvSpPr>
          <p:nvPr>
            <p:ph type="title"/>
          </p:nvPr>
        </p:nvSpPr>
        <p:spPr>
          <a:xfrm>
            <a:off x="508000" y="4993760"/>
            <a:ext cx="7823200" cy="522288"/>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sz="half" idx="2"/>
          </p:nvPr>
        </p:nvSpPr>
        <p:spPr>
          <a:xfrm>
            <a:off x="508000" y="5533218"/>
            <a:ext cx="78232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61BEF0D-F0BB-DE4B-95CE-6DB70DBA9567}" type="datetimeFigureOut">
              <a:rPr lang="en-US" smtClean="0"/>
              <a:pPr/>
              <a:t>8/3/2024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549277"/>
            <a:ext cx="2438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549277"/>
            <a:ext cx="83312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61BEF0D-F0BB-DE4B-95CE-6DB70DBA9567}" type="datetimeFigureOut">
              <a:rPr lang="en-US" smtClean="0"/>
              <a:pPr/>
              <a:t>8/3/2024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105089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406400" y="1554163"/>
            <a:ext cx="115824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1" name="Date Placeholder 10"/>
          <p:cNvSpPr>
            <a:spLocks noGrp="1"/>
          </p:cNvSpPr>
          <p:nvPr>
            <p:ph type="dt" sz="half" idx="2"/>
          </p:nvPr>
        </p:nvSpPr>
        <p:spPr>
          <a:xfrm>
            <a:off x="8636000" y="76201"/>
            <a:ext cx="3352800" cy="288925"/>
          </a:xfrm>
          <a:prstGeom prst="rect">
            <a:avLst/>
          </a:prstGeom>
        </p:spPr>
        <p:txBody>
          <a:bodyPr vert="horz"/>
          <a:lstStyle>
            <a:lvl1pPr algn="l" eaLnBrk="1" latinLnBrk="0" hangingPunct="1">
              <a:defRPr kumimoji="0" sz="1200">
                <a:solidFill>
                  <a:schemeClr val="accent1">
                    <a:shade val="75000"/>
                  </a:schemeClr>
                </a:solidFill>
              </a:defRPr>
            </a:lvl1pPr>
          </a:lstStyle>
          <a:p>
            <a:fld id="{B61BEF0D-F0BB-DE4B-95CE-6DB70DBA9567}" type="datetimeFigureOut">
              <a:rPr lang="en-US" smtClean="0"/>
              <a:pPr/>
              <a:t>8/3/2024</a:t>
            </a:fld>
            <a:endParaRPr lang="en-US" dirty="0"/>
          </a:p>
        </p:txBody>
      </p:sp>
      <p:sp>
        <p:nvSpPr>
          <p:cNvPr id="28" name="Footer Placeholder 27"/>
          <p:cNvSpPr>
            <a:spLocks noGrp="1"/>
          </p:cNvSpPr>
          <p:nvPr>
            <p:ph type="ftr" sz="quarter" idx="3"/>
          </p:nvPr>
        </p:nvSpPr>
        <p:spPr>
          <a:xfrm>
            <a:off x="4165600" y="76201"/>
            <a:ext cx="44704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dirty="0"/>
          </a:p>
        </p:txBody>
      </p:sp>
      <p:sp>
        <p:nvSpPr>
          <p:cNvPr id="5" name="Slide Number Placeholder 4"/>
          <p:cNvSpPr>
            <a:spLocks noGrp="1"/>
          </p:cNvSpPr>
          <p:nvPr>
            <p:ph type="sldNum" sz="quarter" idx="4"/>
          </p:nvPr>
        </p:nvSpPr>
        <p:spPr>
          <a:xfrm>
            <a:off x="10972800" y="6477001"/>
            <a:ext cx="1016000" cy="244475"/>
          </a:xfrm>
          <a:prstGeom prst="rect">
            <a:avLst/>
          </a:prstGeom>
        </p:spPr>
        <p:txBody>
          <a:bodyPr vert="horz"/>
          <a:lstStyle>
            <a:lvl1pPr algn="r" eaLnBrk="1" latinLnBrk="0" hangingPunct="1">
              <a:defRPr kumimoji="0" sz="1200">
                <a:solidFill>
                  <a:schemeClr val="accent1">
                    <a:shade val="75000"/>
                  </a:schemeClr>
                </a:solidFill>
              </a:defRPr>
            </a:lvl1pPr>
          </a:lstStyle>
          <a:p>
            <a:fld id="{D57F1E4F-1CFF-5643-939E-217C01CDF565}" type="slidenum">
              <a:rPr lang="en-US" smtClean="0"/>
              <a:pPr/>
              <a:t>‹#›</a:t>
            </a:fld>
            <a:endParaRPr lang="en-US" dirty="0"/>
          </a:p>
        </p:txBody>
      </p:sp>
      <p:sp>
        <p:nvSpPr>
          <p:cNvPr id="10" name="Title Placeholder 9"/>
          <p:cNvSpPr>
            <a:spLocks noGrp="1"/>
          </p:cNvSpPr>
          <p:nvPr>
            <p:ph type="title"/>
          </p:nvPr>
        </p:nvSpPr>
        <p:spPr>
          <a:xfrm>
            <a:off x="406400" y="457200"/>
            <a:ext cx="11582400" cy="838200"/>
          </a:xfrm>
          <a:prstGeom prst="rect">
            <a:avLst/>
          </a:prstGeom>
        </p:spPr>
        <p:txBody>
          <a:bodyPr vert="horz" anchor="ctr">
            <a:normAutofit/>
          </a:bodyPr>
          <a:lstStyle/>
          <a:p>
            <a:r>
              <a:rPr kumimoji="0" lang="en-US"/>
              <a:t>Click to edit Master title style</a:t>
            </a:r>
          </a:p>
        </p:txBody>
      </p:sp>
      <p:sp>
        <p:nvSpPr>
          <p:cNvPr id="9" name="Straight Connector 8"/>
          <p:cNvSpPr>
            <a:spLocks noChangeShapeType="1"/>
          </p:cNvSpPr>
          <p:nvPr/>
        </p:nvSpPr>
        <p:spPr bwMode="auto">
          <a:xfrm>
            <a:off x="685800" y="105089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685800" y="1057987"/>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biblegateway.com/passage/?search=gen+1&amp;version=ESV"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biblegateway.com/passage/?search=gen+2&amp;version=ESV" TargetMode="External"/><Relationship Id="rId2" Type="http://schemas.openxmlformats.org/officeDocument/2006/relationships/hyperlink" Target="https://www.biblegateway.com/passage/?search=Gen+2&amp;version=ESV"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biblegateway.com/passage/?search=gen+3&amp;version=ESV"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www.biblegateway.com/passage/?search=gen+3&amp;version=ESV"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appy Results: Delight S.'s Habit Story - Simply Charlotte Mason">
            <a:extLst>
              <a:ext uri="{FF2B5EF4-FFF2-40B4-BE49-F238E27FC236}">
                <a16:creationId xmlns:a16="http://schemas.microsoft.com/office/drawing/2014/main" xmlns="" id="{066A344A-FEB2-2AD9-0608-2D27D621483E}"/>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0"/>
            <a:ext cx="122047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4"/>
          <p:cNvSpPr txBox="1"/>
          <p:nvPr/>
        </p:nvSpPr>
        <p:spPr>
          <a:xfrm>
            <a:off x="326486" y="971550"/>
            <a:ext cx="3451764" cy="4154984"/>
          </a:xfrm>
          <a:prstGeom prst="rect">
            <a:avLst/>
          </a:prstGeom>
          <a:noFill/>
        </p:spPr>
        <p:txBody>
          <a:bodyPr wrap="square" rtlCol="0">
            <a:spAutoFit/>
          </a:bodyPr>
          <a:lstStyle/>
          <a:p>
            <a:pPr algn="ctr"/>
            <a:r>
              <a:rPr lang="en-US" sz="6600" dirty="0">
                <a:latin typeface="Algerian" panose="04020705040A02060702" pitchFamily="82" charset="0"/>
              </a:rPr>
              <a:t>THE </a:t>
            </a:r>
          </a:p>
          <a:p>
            <a:pPr algn="ctr"/>
            <a:r>
              <a:rPr lang="en-US" sz="6600" dirty="0">
                <a:latin typeface="Algerian" panose="04020705040A02060702" pitchFamily="82" charset="0"/>
              </a:rPr>
              <a:t>ORDER </a:t>
            </a:r>
          </a:p>
          <a:p>
            <a:pPr algn="ctr"/>
            <a:r>
              <a:rPr lang="en-US" sz="6600" dirty="0">
                <a:latin typeface="Algerian" panose="04020705040A02060702" pitchFamily="82" charset="0"/>
              </a:rPr>
              <a:t>OF </a:t>
            </a:r>
          </a:p>
          <a:p>
            <a:pPr algn="ctr"/>
            <a:r>
              <a:rPr lang="en-US" sz="6600" dirty="0">
                <a:latin typeface="Algerian" panose="04020705040A02060702" pitchFamily="82" charset="0"/>
              </a:rPr>
              <a:t>GOD</a:t>
            </a:r>
          </a:p>
        </p:txBody>
      </p:sp>
    </p:spTree>
    <p:extLst>
      <p:ext uri="{BB962C8B-B14F-4D97-AF65-F5344CB8AC3E}">
        <p14:creationId xmlns:p14="http://schemas.microsoft.com/office/powerpoint/2010/main" xmlns="" val="20064372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DC5A1C75-43C9-E49B-7CF9-3BF6345ED337}"/>
              </a:ext>
            </a:extLst>
          </p:cNvPr>
          <p:cNvSpPr txBox="1"/>
          <p:nvPr/>
        </p:nvSpPr>
        <p:spPr>
          <a:xfrm>
            <a:off x="267419" y="483078"/>
            <a:ext cx="11481757" cy="5583067"/>
          </a:xfrm>
          <a:prstGeom prst="rect">
            <a:avLst/>
          </a:prstGeom>
          <a:noFill/>
        </p:spPr>
        <p:txBody>
          <a:bodyPr wrap="square">
            <a:spAutoFit/>
          </a:bodyPr>
          <a:lstStyle/>
          <a:p>
            <a:pPr algn="ctr">
              <a:lnSpc>
                <a:spcPct val="115000"/>
              </a:lnSpc>
              <a:spcBef>
                <a:spcPts val="1000"/>
              </a:spcBef>
            </a:pPr>
            <a:r>
              <a:rPr lang="en-US" sz="3200" b="1" dirty="0">
                <a:solidFill>
                  <a:srgbClr val="C00000"/>
                </a:solidFill>
                <a:effectLst/>
                <a:latin typeface="Cambria" panose="02040503050406030204" pitchFamily="18" charset="0"/>
                <a:ea typeface="Times New Roman" panose="02020603050405020304" pitchFamily="18" charset="0"/>
                <a:cs typeface="Times New Roman" panose="02020603050405020304" pitchFamily="18" charset="0"/>
              </a:rPr>
              <a:t>Genesis 1:24-31</a:t>
            </a:r>
            <a:endParaRPr lang="en-ZA" sz="3200" b="1" dirty="0">
              <a:solidFill>
                <a:srgbClr val="C00000"/>
              </a:solidFill>
              <a:effectLst/>
              <a:latin typeface="Cambria" panose="02040503050406030204" pitchFamily="18" charset="0"/>
              <a:ea typeface="Times New Roman" panose="02020603050405020304" pitchFamily="18" charset="0"/>
              <a:cs typeface="Times New Roman" panose="02020603050405020304" pitchFamily="18" charset="0"/>
            </a:endParaRPr>
          </a:p>
          <a:p>
            <a:r>
              <a:rPr lang="en-US" sz="2000" b="1" baseline="30000" dirty="0">
                <a:solidFill>
                  <a:srgbClr val="000000"/>
                </a:solidFill>
                <a:effectLst/>
                <a:latin typeface="Segoe UI" panose="020B0502040204020203" pitchFamily="34" charset="0"/>
                <a:ea typeface="Times New Roman" panose="02020603050405020304" pitchFamily="18" charset="0"/>
              </a:rPr>
              <a:t>26 </a:t>
            </a:r>
            <a:r>
              <a:rPr lang="en-US" sz="2000" dirty="0">
                <a:solidFill>
                  <a:srgbClr val="000000"/>
                </a:solidFill>
                <a:effectLst/>
                <a:latin typeface="Segoe UI" panose="020B0502040204020203" pitchFamily="34" charset="0"/>
                <a:ea typeface="Times New Roman" panose="02020603050405020304" pitchFamily="18" charset="0"/>
              </a:rPr>
              <a:t>Then God said, “Let us make man</a:t>
            </a:r>
            <a:r>
              <a:rPr lang="en-US" sz="2000" baseline="30000" dirty="0">
                <a:solidFill>
                  <a:srgbClr val="000000"/>
                </a:solidFill>
                <a:effectLst/>
                <a:latin typeface="Segoe UI" panose="020B0502040204020203" pitchFamily="34" charset="0"/>
                <a:ea typeface="Times New Roman" panose="02020603050405020304" pitchFamily="18" charset="0"/>
              </a:rPr>
              <a:t>[</a:t>
            </a:r>
            <a:r>
              <a:rPr lang="en-US" sz="2000" u="sng" baseline="30000" dirty="0">
                <a:solidFill>
                  <a:srgbClr val="4A4A4A"/>
                </a:solidFill>
                <a:effectLst/>
                <a:latin typeface="Segoe UI" panose="020B0502040204020203" pitchFamily="34" charset="0"/>
                <a:ea typeface="Times New Roman" panose="02020603050405020304" pitchFamily="18" charset="0"/>
                <a:hlinkClick r:id="rId2" tooltip="See footnote h"/>
              </a:rPr>
              <a:t>h</a:t>
            </a:r>
            <a:r>
              <a:rPr lang="en-US" sz="2000" baseline="30000" dirty="0">
                <a:solidFill>
                  <a:srgbClr val="000000"/>
                </a:solidFill>
                <a:effectLst/>
                <a:latin typeface="Segoe UI" panose="020B0502040204020203" pitchFamily="34" charset="0"/>
                <a:ea typeface="Times New Roman" panose="02020603050405020304" pitchFamily="18" charset="0"/>
              </a:rPr>
              <a:t>]</a:t>
            </a:r>
            <a:r>
              <a:rPr lang="en-US" sz="2000" dirty="0">
                <a:solidFill>
                  <a:srgbClr val="000000"/>
                </a:solidFill>
                <a:effectLst/>
                <a:latin typeface="Segoe UI" panose="020B0502040204020203" pitchFamily="34" charset="0"/>
                <a:ea typeface="Times New Roman" panose="02020603050405020304" pitchFamily="18" charset="0"/>
              </a:rPr>
              <a:t> in our image, after our likeness. And let them have dominion over the fish of the sea and over the birds of the heavens and over the livestock and over all the earth and over every creeping thing that creeps on the earth.”</a:t>
            </a:r>
          </a:p>
          <a:p>
            <a:endParaRPr lang="en-ZA" sz="2000" dirty="0">
              <a:effectLst/>
              <a:latin typeface="Times New Roman" panose="02020603050405020304" pitchFamily="18" charset="0"/>
              <a:ea typeface="Times New Roman" panose="02020603050405020304" pitchFamily="18" charset="0"/>
            </a:endParaRPr>
          </a:p>
          <a:p>
            <a:r>
              <a:rPr lang="en-US" sz="2000" b="1" baseline="30000" dirty="0">
                <a:solidFill>
                  <a:srgbClr val="000000"/>
                </a:solidFill>
                <a:effectLst/>
                <a:latin typeface="Segoe UI" panose="020B0502040204020203" pitchFamily="34" charset="0"/>
                <a:ea typeface="Times New Roman" panose="02020603050405020304" pitchFamily="18" charset="0"/>
              </a:rPr>
              <a:t>27 </a:t>
            </a:r>
            <a:r>
              <a:rPr lang="en-US" sz="2000" dirty="0">
                <a:solidFill>
                  <a:srgbClr val="000000"/>
                </a:solidFill>
                <a:effectLst/>
                <a:latin typeface="Segoe UI" panose="020B0502040204020203" pitchFamily="34" charset="0"/>
                <a:ea typeface="Times New Roman" panose="02020603050405020304" pitchFamily="18" charset="0"/>
              </a:rPr>
              <a:t>So God created man in his own image,</a:t>
            </a:r>
            <a:br>
              <a:rPr lang="en-US" sz="2000" dirty="0">
                <a:solidFill>
                  <a:srgbClr val="000000"/>
                </a:solidFill>
                <a:effectLst/>
                <a:latin typeface="Segoe UI" panose="020B0502040204020203" pitchFamily="34" charset="0"/>
                <a:ea typeface="Times New Roman" panose="02020603050405020304" pitchFamily="18" charset="0"/>
              </a:rPr>
            </a:br>
            <a:r>
              <a:rPr lang="en-US" sz="2000" dirty="0">
                <a:solidFill>
                  <a:srgbClr val="000000"/>
                </a:solidFill>
                <a:effectLst/>
                <a:latin typeface="Courier New" panose="02070309020205020404" pitchFamily="49" charset="0"/>
                <a:ea typeface="Times New Roman" panose="02020603050405020304" pitchFamily="18" charset="0"/>
              </a:rPr>
              <a:t>    </a:t>
            </a:r>
            <a:r>
              <a:rPr lang="en-US" sz="2000" dirty="0">
                <a:solidFill>
                  <a:srgbClr val="000000"/>
                </a:solidFill>
                <a:effectLst/>
                <a:latin typeface="Segoe UI" panose="020B0502040204020203" pitchFamily="34" charset="0"/>
                <a:ea typeface="Times New Roman" panose="02020603050405020304" pitchFamily="18" charset="0"/>
              </a:rPr>
              <a:t>in the image of God he created him;</a:t>
            </a:r>
            <a:br>
              <a:rPr lang="en-US" sz="2000" dirty="0">
                <a:solidFill>
                  <a:srgbClr val="000000"/>
                </a:solidFill>
                <a:effectLst/>
                <a:latin typeface="Segoe UI" panose="020B0502040204020203" pitchFamily="34" charset="0"/>
                <a:ea typeface="Times New Roman" panose="02020603050405020304" pitchFamily="18" charset="0"/>
              </a:rPr>
            </a:br>
            <a:r>
              <a:rPr lang="en-US" sz="2000" dirty="0">
                <a:solidFill>
                  <a:srgbClr val="000000"/>
                </a:solidFill>
                <a:effectLst/>
                <a:latin typeface="Courier New" panose="02070309020205020404" pitchFamily="49" charset="0"/>
                <a:ea typeface="Times New Roman" panose="02020603050405020304" pitchFamily="18" charset="0"/>
              </a:rPr>
              <a:t>    </a:t>
            </a:r>
            <a:r>
              <a:rPr lang="en-US" sz="2000" dirty="0">
                <a:solidFill>
                  <a:srgbClr val="000000"/>
                </a:solidFill>
                <a:effectLst/>
                <a:latin typeface="Segoe UI" panose="020B0502040204020203" pitchFamily="34" charset="0"/>
                <a:ea typeface="Times New Roman" panose="02020603050405020304" pitchFamily="18" charset="0"/>
              </a:rPr>
              <a:t>male and female he created them.</a:t>
            </a:r>
          </a:p>
          <a:p>
            <a:endParaRPr lang="en-ZA" sz="2000" dirty="0">
              <a:effectLst/>
              <a:latin typeface="Times New Roman" panose="02020603050405020304" pitchFamily="18" charset="0"/>
              <a:ea typeface="Times New Roman" panose="02020603050405020304" pitchFamily="18" charset="0"/>
            </a:endParaRPr>
          </a:p>
          <a:p>
            <a:r>
              <a:rPr lang="en-US" sz="2000" b="1" baseline="30000" dirty="0">
                <a:solidFill>
                  <a:srgbClr val="000000"/>
                </a:solidFill>
                <a:effectLst/>
                <a:latin typeface="Segoe UI" panose="020B0502040204020203" pitchFamily="34" charset="0"/>
                <a:ea typeface="Times New Roman" panose="02020603050405020304" pitchFamily="18" charset="0"/>
              </a:rPr>
              <a:t>28 </a:t>
            </a:r>
            <a:r>
              <a:rPr lang="en-US" sz="2000" dirty="0">
                <a:solidFill>
                  <a:srgbClr val="000000"/>
                </a:solidFill>
                <a:effectLst/>
                <a:latin typeface="Segoe UI" panose="020B0502040204020203" pitchFamily="34" charset="0"/>
                <a:ea typeface="Times New Roman" panose="02020603050405020304" pitchFamily="18" charset="0"/>
              </a:rPr>
              <a:t>And God blessed them. And God said to them, “Be fruitful and multiply and fill the earth and subdue it, and have dominion over the fish of the sea and over the birds of the heavens and over every living thing that moves on the earth.”</a:t>
            </a:r>
            <a:r>
              <a:rPr lang="en-US" sz="2000" dirty="0">
                <a:solidFill>
                  <a:srgbClr val="000000"/>
                </a:solidFill>
                <a:effectLst/>
                <a:latin typeface="Segoe UI" panose="020B0502040204020203" pitchFamily="34" charset="0"/>
                <a:ea typeface="Calibri" panose="020F0502020204030204" pitchFamily="34" charset="0"/>
              </a:rPr>
              <a:t> </a:t>
            </a:r>
            <a:r>
              <a:rPr lang="en-US" sz="2000" b="1" baseline="30000" dirty="0">
                <a:solidFill>
                  <a:srgbClr val="000000"/>
                </a:solidFill>
                <a:effectLst/>
                <a:latin typeface="Segoe UI" panose="020B0502040204020203" pitchFamily="34" charset="0"/>
                <a:ea typeface="Times New Roman" panose="02020603050405020304" pitchFamily="18" charset="0"/>
              </a:rPr>
              <a:t>29 </a:t>
            </a:r>
            <a:r>
              <a:rPr lang="en-US" sz="2000" dirty="0">
                <a:solidFill>
                  <a:srgbClr val="000000"/>
                </a:solidFill>
                <a:effectLst/>
                <a:latin typeface="Segoe UI" panose="020B0502040204020203" pitchFamily="34" charset="0"/>
                <a:ea typeface="Times New Roman" panose="02020603050405020304" pitchFamily="18" charset="0"/>
              </a:rPr>
              <a:t>And God said, “Behold, I have given you every plant yielding seed that is on the face of all the earth, and every tree with seed in its fruit. You shall have them for food.</a:t>
            </a:r>
            <a:r>
              <a:rPr lang="en-US" sz="2000" dirty="0">
                <a:solidFill>
                  <a:srgbClr val="000000"/>
                </a:solidFill>
                <a:effectLst/>
                <a:latin typeface="Segoe UI" panose="020B0502040204020203" pitchFamily="34" charset="0"/>
                <a:ea typeface="Calibri" panose="020F0502020204030204" pitchFamily="34" charset="0"/>
              </a:rPr>
              <a:t> </a:t>
            </a:r>
            <a:r>
              <a:rPr lang="en-US" sz="2000" b="1" baseline="30000" dirty="0">
                <a:solidFill>
                  <a:srgbClr val="000000"/>
                </a:solidFill>
                <a:effectLst/>
                <a:latin typeface="Segoe UI" panose="020B0502040204020203" pitchFamily="34" charset="0"/>
                <a:ea typeface="Times New Roman" panose="02020603050405020304" pitchFamily="18" charset="0"/>
              </a:rPr>
              <a:t>30 </a:t>
            </a:r>
            <a:r>
              <a:rPr lang="en-US" sz="2000" dirty="0">
                <a:solidFill>
                  <a:srgbClr val="000000"/>
                </a:solidFill>
                <a:effectLst/>
                <a:latin typeface="Segoe UI" panose="020B0502040204020203" pitchFamily="34" charset="0"/>
                <a:ea typeface="Times New Roman" panose="02020603050405020304" pitchFamily="18" charset="0"/>
              </a:rPr>
              <a:t>And to every beast of the earth and to every bird of the heavens and to everything that creeps on the earth, everything that has the breath of life, I have given every green plant for food.” And it was so.</a:t>
            </a:r>
            <a:r>
              <a:rPr lang="en-US" sz="2000" dirty="0">
                <a:solidFill>
                  <a:srgbClr val="000000"/>
                </a:solidFill>
                <a:effectLst/>
                <a:latin typeface="Segoe UI" panose="020B0502040204020203" pitchFamily="34" charset="0"/>
                <a:ea typeface="Calibri" panose="020F0502020204030204" pitchFamily="34" charset="0"/>
              </a:rPr>
              <a:t> </a:t>
            </a:r>
            <a:r>
              <a:rPr lang="en-US" sz="2000" b="1" baseline="30000" dirty="0">
                <a:solidFill>
                  <a:srgbClr val="000000"/>
                </a:solidFill>
                <a:effectLst/>
                <a:latin typeface="Segoe UI" panose="020B0502040204020203" pitchFamily="34" charset="0"/>
                <a:ea typeface="Times New Roman" panose="02020603050405020304" pitchFamily="18" charset="0"/>
              </a:rPr>
              <a:t>31 </a:t>
            </a:r>
            <a:r>
              <a:rPr lang="en-US" sz="2000" dirty="0">
                <a:solidFill>
                  <a:srgbClr val="000000"/>
                </a:solidFill>
                <a:effectLst/>
                <a:latin typeface="Segoe UI" panose="020B0502040204020203" pitchFamily="34" charset="0"/>
                <a:ea typeface="Times New Roman" panose="02020603050405020304" pitchFamily="18" charset="0"/>
              </a:rPr>
              <a:t>And God saw everything that he had made, and behold, it was very good. And there was evening and there was morning, the sixth day.</a:t>
            </a:r>
            <a:endParaRPr lang="en-ZA" sz="2000" dirty="0"/>
          </a:p>
        </p:txBody>
      </p:sp>
    </p:spTree>
    <p:extLst>
      <p:ext uri="{BB962C8B-B14F-4D97-AF65-F5344CB8AC3E}">
        <p14:creationId xmlns:p14="http://schemas.microsoft.com/office/powerpoint/2010/main" xmlns="" val="888305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CE3C0DEC-EECC-45E6-E295-49541D9DB9CC}"/>
              </a:ext>
            </a:extLst>
          </p:cNvPr>
          <p:cNvSpPr txBox="1"/>
          <p:nvPr/>
        </p:nvSpPr>
        <p:spPr>
          <a:xfrm>
            <a:off x="120770" y="545511"/>
            <a:ext cx="11766430" cy="5847755"/>
          </a:xfrm>
          <a:prstGeom prst="rect">
            <a:avLst/>
          </a:prstGeom>
          <a:noFill/>
        </p:spPr>
        <p:txBody>
          <a:bodyPr wrap="square">
            <a:spAutoFit/>
          </a:bodyPr>
          <a:lstStyle/>
          <a:p>
            <a:pPr algn="ctr">
              <a:spcBef>
                <a:spcPts val="1200"/>
              </a:spcBef>
            </a:pPr>
            <a:r>
              <a:rPr lang="en-ZA" sz="3200" b="1" dirty="0">
                <a:solidFill>
                  <a:srgbClr val="C00000"/>
                </a:solidFill>
                <a:effectLst/>
                <a:latin typeface="Cambria" pitchFamily="18" charset="0"/>
                <a:ea typeface="Cambria" pitchFamily="18" charset="0"/>
              </a:rPr>
              <a:t>Genesis 2:15-24</a:t>
            </a:r>
          </a:p>
          <a:p>
            <a:r>
              <a:rPr lang="en-US" baseline="30000" dirty="0">
                <a:effectLst/>
                <a:latin typeface="Segoe UI" pitchFamily="34" charset="0"/>
                <a:ea typeface="Times New Roman" panose="02020603050405020304" pitchFamily="18" charset="0"/>
                <a:cs typeface="Segoe UI" pitchFamily="34" charset="0"/>
              </a:rPr>
              <a:t>15 </a:t>
            </a:r>
            <a:r>
              <a:rPr lang="en-US" dirty="0">
                <a:effectLst/>
                <a:latin typeface="Segoe UI" pitchFamily="34" charset="0"/>
                <a:ea typeface="Times New Roman" panose="02020603050405020304" pitchFamily="18" charset="0"/>
                <a:cs typeface="Segoe UI" pitchFamily="34" charset="0"/>
              </a:rPr>
              <a:t>The </a:t>
            </a:r>
            <a:r>
              <a:rPr lang="en-US" cap="small" dirty="0">
                <a:effectLst/>
                <a:latin typeface="Segoe UI" pitchFamily="34" charset="0"/>
                <a:ea typeface="Times New Roman" panose="02020603050405020304" pitchFamily="18" charset="0"/>
                <a:cs typeface="Segoe UI" pitchFamily="34" charset="0"/>
              </a:rPr>
              <a:t>Lord</a:t>
            </a:r>
            <a:r>
              <a:rPr lang="en-US" dirty="0">
                <a:effectLst/>
                <a:latin typeface="Segoe UI" pitchFamily="34" charset="0"/>
                <a:ea typeface="Times New Roman" panose="02020603050405020304" pitchFamily="18" charset="0"/>
                <a:cs typeface="Segoe UI" pitchFamily="34" charset="0"/>
              </a:rPr>
              <a:t> God took the man and put him in the garden of Eden to work it and keep it.</a:t>
            </a:r>
            <a:r>
              <a:rPr lang="en-US" baseline="30000" dirty="0">
                <a:effectLst/>
                <a:latin typeface="Segoe UI" pitchFamily="34" charset="0"/>
                <a:ea typeface="Times New Roman" panose="02020603050405020304" pitchFamily="18" charset="0"/>
                <a:cs typeface="Segoe UI" pitchFamily="34" charset="0"/>
              </a:rPr>
              <a:t>16 </a:t>
            </a:r>
            <a:r>
              <a:rPr lang="en-US" dirty="0">
                <a:effectLst/>
                <a:latin typeface="Segoe UI" pitchFamily="34" charset="0"/>
                <a:ea typeface="Times New Roman" panose="02020603050405020304" pitchFamily="18" charset="0"/>
                <a:cs typeface="Segoe UI" pitchFamily="34" charset="0"/>
              </a:rPr>
              <a:t>And the </a:t>
            </a:r>
            <a:r>
              <a:rPr lang="en-US" cap="small" dirty="0">
                <a:effectLst/>
                <a:latin typeface="Segoe UI" pitchFamily="34" charset="0"/>
                <a:ea typeface="Times New Roman" panose="02020603050405020304" pitchFamily="18" charset="0"/>
                <a:cs typeface="Segoe UI" pitchFamily="34" charset="0"/>
              </a:rPr>
              <a:t>Lord</a:t>
            </a:r>
            <a:r>
              <a:rPr lang="en-US" dirty="0">
                <a:effectLst/>
                <a:latin typeface="Segoe UI" pitchFamily="34" charset="0"/>
                <a:ea typeface="Times New Roman" panose="02020603050405020304" pitchFamily="18" charset="0"/>
                <a:cs typeface="Segoe UI" pitchFamily="34" charset="0"/>
              </a:rPr>
              <a:t> God commanded the man, saying, “You may surely eat of every tree of the garden,</a:t>
            </a:r>
            <a:r>
              <a:rPr lang="en-US" baseline="30000" dirty="0">
                <a:effectLst/>
                <a:latin typeface="Segoe UI" pitchFamily="34" charset="0"/>
                <a:ea typeface="Times New Roman" panose="02020603050405020304" pitchFamily="18" charset="0"/>
                <a:cs typeface="Segoe UI" pitchFamily="34" charset="0"/>
              </a:rPr>
              <a:t>17 </a:t>
            </a:r>
            <a:r>
              <a:rPr lang="en-US" dirty="0">
                <a:effectLst/>
                <a:latin typeface="Segoe UI" pitchFamily="34" charset="0"/>
                <a:ea typeface="Times New Roman" panose="02020603050405020304" pitchFamily="18" charset="0"/>
                <a:cs typeface="Segoe UI" pitchFamily="34" charset="0"/>
              </a:rPr>
              <a:t>but of the tree of the knowledge of good and evil you shall not eat, for in the day that you eat</a:t>
            </a:r>
            <a:r>
              <a:rPr lang="en-US" baseline="30000" dirty="0">
                <a:effectLst/>
                <a:latin typeface="Segoe UI" pitchFamily="34" charset="0"/>
                <a:ea typeface="Times New Roman" panose="02020603050405020304" pitchFamily="18" charset="0"/>
                <a:cs typeface="Segoe UI" pitchFamily="34" charset="0"/>
              </a:rPr>
              <a:t>[</a:t>
            </a:r>
            <a:r>
              <a:rPr lang="en-US" u="sng" baseline="30000" dirty="0">
                <a:solidFill>
                  <a:srgbClr val="0000FF"/>
                </a:solidFill>
                <a:effectLst/>
                <a:latin typeface="Segoe UI" pitchFamily="34" charset="0"/>
                <a:ea typeface="Times New Roman" panose="02020603050405020304" pitchFamily="18" charset="0"/>
                <a:cs typeface="Segoe UI" pitchFamily="34" charset="0"/>
                <a:hlinkClick r:id="rId2" tooltip="See footnote d"/>
              </a:rPr>
              <a:t>d</a:t>
            </a:r>
            <a:r>
              <a:rPr lang="en-US" baseline="30000" dirty="0">
                <a:effectLst/>
                <a:latin typeface="Segoe UI" pitchFamily="34" charset="0"/>
                <a:ea typeface="Times New Roman" panose="02020603050405020304" pitchFamily="18" charset="0"/>
                <a:cs typeface="Segoe UI" pitchFamily="34" charset="0"/>
              </a:rPr>
              <a:t>]</a:t>
            </a:r>
            <a:r>
              <a:rPr lang="en-US" dirty="0">
                <a:effectLst/>
                <a:latin typeface="Segoe UI" pitchFamily="34" charset="0"/>
                <a:ea typeface="Times New Roman" panose="02020603050405020304" pitchFamily="18" charset="0"/>
                <a:cs typeface="Segoe UI" pitchFamily="34" charset="0"/>
              </a:rPr>
              <a:t> of it you shall surely die.”</a:t>
            </a:r>
          </a:p>
          <a:p>
            <a:endParaRPr lang="en-ZA" dirty="0">
              <a:effectLst/>
              <a:latin typeface="Segoe UI" pitchFamily="34" charset="0"/>
              <a:ea typeface="Times New Roman" panose="02020603050405020304" pitchFamily="18" charset="0"/>
              <a:cs typeface="Segoe UI" pitchFamily="34" charset="0"/>
            </a:endParaRPr>
          </a:p>
          <a:p>
            <a:r>
              <a:rPr lang="en-US" b="1" baseline="30000" dirty="0">
                <a:solidFill>
                  <a:srgbClr val="000000"/>
                </a:solidFill>
                <a:effectLst/>
                <a:latin typeface="Segoe UI" pitchFamily="34" charset="0"/>
                <a:ea typeface="Times New Roman" panose="02020603050405020304" pitchFamily="18" charset="0"/>
                <a:cs typeface="Segoe UI" pitchFamily="34" charset="0"/>
              </a:rPr>
              <a:t>18 </a:t>
            </a:r>
            <a:r>
              <a:rPr lang="en-US" dirty="0">
                <a:solidFill>
                  <a:srgbClr val="000000"/>
                </a:solidFill>
                <a:effectLst/>
                <a:latin typeface="Segoe UI" pitchFamily="34" charset="0"/>
                <a:ea typeface="Times New Roman" panose="02020603050405020304" pitchFamily="18" charset="0"/>
                <a:cs typeface="Segoe UI" pitchFamily="34" charset="0"/>
              </a:rPr>
              <a:t>Then the </a:t>
            </a:r>
            <a:r>
              <a:rPr lang="en-US" cap="small" dirty="0">
                <a:solidFill>
                  <a:srgbClr val="000000"/>
                </a:solidFill>
                <a:effectLst/>
                <a:latin typeface="Segoe UI" pitchFamily="34" charset="0"/>
                <a:ea typeface="Times New Roman" panose="02020603050405020304" pitchFamily="18" charset="0"/>
                <a:cs typeface="Segoe UI" pitchFamily="34" charset="0"/>
              </a:rPr>
              <a:t>Lord</a:t>
            </a:r>
            <a:r>
              <a:rPr lang="en-US" dirty="0">
                <a:solidFill>
                  <a:srgbClr val="000000"/>
                </a:solidFill>
                <a:effectLst/>
                <a:latin typeface="Segoe UI" pitchFamily="34" charset="0"/>
                <a:ea typeface="Times New Roman" panose="02020603050405020304" pitchFamily="18" charset="0"/>
                <a:cs typeface="Segoe UI" pitchFamily="34" charset="0"/>
              </a:rPr>
              <a:t> God said, “It is not good that the man should be alone; I will make him a helper fit for</a:t>
            </a:r>
            <a:r>
              <a:rPr lang="en-US" baseline="30000" dirty="0">
                <a:solidFill>
                  <a:srgbClr val="000000"/>
                </a:solidFill>
                <a:effectLst/>
                <a:latin typeface="Segoe UI" pitchFamily="34" charset="0"/>
                <a:ea typeface="Times New Roman" panose="02020603050405020304" pitchFamily="18" charset="0"/>
                <a:cs typeface="Segoe UI" pitchFamily="34" charset="0"/>
              </a:rPr>
              <a:t>[</a:t>
            </a:r>
            <a:r>
              <a:rPr lang="en-US" u="sng" baseline="30000" dirty="0">
                <a:solidFill>
                  <a:srgbClr val="4A4A4A"/>
                </a:solidFill>
                <a:effectLst/>
                <a:latin typeface="Segoe UI" pitchFamily="34" charset="0"/>
                <a:ea typeface="Times New Roman" panose="02020603050405020304" pitchFamily="18" charset="0"/>
                <a:cs typeface="Segoe UI" pitchFamily="34" charset="0"/>
                <a:hlinkClick r:id="rId3" tooltip="See footnote e"/>
              </a:rPr>
              <a:t>e</a:t>
            </a:r>
            <a:r>
              <a:rPr lang="en-US" baseline="30000" dirty="0">
                <a:solidFill>
                  <a:srgbClr val="000000"/>
                </a:solidFill>
                <a:effectLst/>
                <a:latin typeface="Segoe UI" pitchFamily="34" charset="0"/>
                <a:ea typeface="Times New Roman" panose="02020603050405020304" pitchFamily="18" charset="0"/>
                <a:cs typeface="Segoe UI" pitchFamily="34" charset="0"/>
              </a:rPr>
              <a:t>]</a:t>
            </a:r>
            <a:r>
              <a:rPr lang="en-US" dirty="0">
                <a:solidFill>
                  <a:srgbClr val="000000"/>
                </a:solidFill>
                <a:effectLst/>
                <a:latin typeface="Segoe UI" pitchFamily="34" charset="0"/>
                <a:ea typeface="Times New Roman" panose="02020603050405020304" pitchFamily="18" charset="0"/>
                <a:cs typeface="Segoe UI" pitchFamily="34" charset="0"/>
              </a:rPr>
              <a:t> him.” </a:t>
            </a:r>
            <a:r>
              <a:rPr lang="en-US" b="1" baseline="30000" dirty="0">
                <a:solidFill>
                  <a:srgbClr val="000000"/>
                </a:solidFill>
                <a:effectLst/>
                <a:latin typeface="Segoe UI" pitchFamily="34" charset="0"/>
                <a:ea typeface="Times New Roman" panose="02020603050405020304" pitchFamily="18" charset="0"/>
                <a:cs typeface="Segoe UI" pitchFamily="34" charset="0"/>
              </a:rPr>
              <a:t>19 </a:t>
            </a:r>
            <a:r>
              <a:rPr lang="en-US" dirty="0">
                <a:solidFill>
                  <a:srgbClr val="000000"/>
                </a:solidFill>
                <a:effectLst/>
                <a:latin typeface="Segoe UI" pitchFamily="34" charset="0"/>
                <a:ea typeface="Times New Roman" panose="02020603050405020304" pitchFamily="18" charset="0"/>
                <a:cs typeface="Segoe UI" pitchFamily="34" charset="0"/>
              </a:rPr>
              <a:t>Now out of the ground the </a:t>
            </a:r>
            <a:r>
              <a:rPr lang="en-US" cap="small" dirty="0">
                <a:solidFill>
                  <a:srgbClr val="000000"/>
                </a:solidFill>
                <a:effectLst/>
                <a:latin typeface="Segoe UI" pitchFamily="34" charset="0"/>
                <a:ea typeface="Times New Roman" panose="02020603050405020304" pitchFamily="18" charset="0"/>
                <a:cs typeface="Segoe UI" pitchFamily="34" charset="0"/>
              </a:rPr>
              <a:t>Lord</a:t>
            </a:r>
            <a:r>
              <a:rPr lang="en-US" dirty="0">
                <a:solidFill>
                  <a:srgbClr val="000000"/>
                </a:solidFill>
                <a:effectLst/>
                <a:latin typeface="Segoe UI" pitchFamily="34" charset="0"/>
                <a:ea typeface="Times New Roman" panose="02020603050405020304" pitchFamily="18" charset="0"/>
                <a:cs typeface="Segoe UI" pitchFamily="34" charset="0"/>
              </a:rPr>
              <a:t> God had formed</a:t>
            </a:r>
            <a:r>
              <a:rPr lang="en-US" baseline="30000" dirty="0">
                <a:solidFill>
                  <a:srgbClr val="000000"/>
                </a:solidFill>
                <a:effectLst/>
                <a:latin typeface="Segoe UI" pitchFamily="34" charset="0"/>
                <a:ea typeface="Times New Roman" panose="02020603050405020304" pitchFamily="18" charset="0"/>
                <a:cs typeface="Segoe UI" pitchFamily="34" charset="0"/>
              </a:rPr>
              <a:t>[</a:t>
            </a:r>
            <a:r>
              <a:rPr lang="en-US" u="sng" baseline="30000" dirty="0">
                <a:solidFill>
                  <a:srgbClr val="4A4A4A"/>
                </a:solidFill>
                <a:effectLst/>
                <a:latin typeface="Segoe UI" pitchFamily="34" charset="0"/>
                <a:ea typeface="Times New Roman" panose="02020603050405020304" pitchFamily="18" charset="0"/>
                <a:cs typeface="Segoe UI" pitchFamily="34" charset="0"/>
                <a:hlinkClick r:id="rId3" tooltip="See footnote f"/>
              </a:rPr>
              <a:t>f</a:t>
            </a:r>
            <a:r>
              <a:rPr lang="en-US" baseline="30000" dirty="0">
                <a:solidFill>
                  <a:srgbClr val="000000"/>
                </a:solidFill>
                <a:effectLst/>
                <a:latin typeface="Segoe UI" pitchFamily="34" charset="0"/>
                <a:ea typeface="Times New Roman" panose="02020603050405020304" pitchFamily="18" charset="0"/>
                <a:cs typeface="Segoe UI" pitchFamily="34" charset="0"/>
              </a:rPr>
              <a:t>]</a:t>
            </a:r>
            <a:r>
              <a:rPr lang="en-US" dirty="0">
                <a:solidFill>
                  <a:srgbClr val="000000"/>
                </a:solidFill>
                <a:effectLst/>
                <a:latin typeface="Segoe UI" pitchFamily="34" charset="0"/>
                <a:ea typeface="Times New Roman" panose="02020603050405020304" pitchFamily="18" charset="0"/>
                <a:cs typeface="Segoe UI" pitchFamily="34" charset="0"/>
              </a:rPr>
              <a:t> every beast of the field and every bird of the heavens and brought them to the man to see what he would call them. And whatever the man called every living creature, that was its name. </a:t>
            </a:r>
            <a:r>
              <a:rPr lang="en-US" b="1" baseline="30000" dirty="0">
                <a:solidFill>
                  <a:srgbClr val="000000"/>
                </a:solidFill>
                <a:effectLst/>
                <a:latin typeface="Segoe UI" pitchFamily="34" charset="0"/>
                <a:ea typeface="Times New Roman" panose="02020603050405020304" pitchFamily="18" charset="0"/>
                <a:cs typeface="Segoe UI" pitchFamily="34" charset="0"/>
              </a:rPr>
              <a:t>20 </a:t>
            </a:r>
            <a:r>
              <a:rPr lang="en-US" dirty="0">
                <a:solidFill>
                  <a:srgbClr val="000000"/>
                </a:solidFill>
                <a:effectLst/>
                <a:latin typeface="Segoe UI" pitchFamily="34" charset="0"/>
                <a:ea typeface="Times New Roman" panose="02020603050405020304" pitchFamily="18" charset="0"/>
                <a:cs typeface="Segoe UI" pitchFamily="34" charset="0"/>
              </a:rPr>
              <a:t>The man gave names to all livestock and to the birds of the heavens and to every beast of the field. But for Adam</a:t>
            </a:r>
            <a:r>
              <a:rPr lang="en-US" baseline="30000" dirty="0">
                <a:solidFill>
                  <a:srgbClr val="000000"/>
                </a:solidFill>
                <a:effectLst/>
                <a:latin typeface="Segoe UI" pitchFamily="34" charset="0"/>
                <a:ea typeface="Times New Roman" panose="02020603050405020304" pitchFamily="18" charset="0"/>
                <a:cs typeface="Segoe UI" pitchFamily="34" charset="0"/>
              </a:rPr>
              <a:t>[</a:t>
            </a:r>
            <a:r>
              <a:rPr lang="en-US" u="sng" baseline="30000" dirty="0">
                <a:solidFill>
                  <a:srgbClr val="4A4A4A"/>
                </a:solidFill>
                <a:effectLst/>
                <a:latin typeface="Segoe UI" pitchFamily="34" charset="0"/>
                <a:ea typeface="Times New Roman" panose="02020603050405020304" pitchFamily="18" charset="0"/>
                <a:cs typeface="Segoe UI" pitchFamily="34" charset="0"/>
                <a:hlinkClick r:id="rId3" tooltip="See footnote g"/>
              </a:rPr>
              <a:t>g</a:t>
            </a:r>
            <a:r>
              <a:rPr lang="en-US" baseline="30000" dirty="0">
                <a:solidFill>
                  <a:srgbClr val="000000"/>
                </a:solidFill>
                <a:effectLst/>
                <a:latin typeface="Segoe UI" pitchFamily="34" charset="0"/>
                <a:ea typeface="Times New Roman" panose="02020603050405020304" pitchFamily="18" charset="0"/>
                <a:cs typeface="Segoe UI" pitchFamily="34" charset="0"/>
              </a:rPr>
              <a:t>]</a:t>
            </a:r>
            <a:r>
              <a:rPr lang="en-US" dirty="0">
                <a:solidFill>
                  <a:srgbClr val="000000"/>
                </a:solidFill>
                <a:effectLst/>
                <a:latin typeface="Segoe UI" pitchFamily="34" charset="0"/>
                <a:ea typeface="Times New Roman" panose="02020603050405020304" pitchFamily="18" charset="0"/>
                <a:cs typeface="Segoe UI" pitchFamily="34" charset="0"/>
              </a:rPr>
              <a:t> there was not found a helper fit for him. </a:t>
            </a:r>
            <a:r>
              <a:rPr lang="en-US" b="1" baseline="30000" dirty="0">
                <a:solidFill>
                  <a:srgbClr val="000000"/>
                </a:solidFill>
                <a:effectLst/>
                <a:latin typeface="Segoe UI" pitchFamily="34" charset="0"/>
                <a:ea typeface="Times New Roman" panose="02020603050405020304" pitchFamily="18" charset="0"/>
                <a:cs typeface="Segoe UI" pitchFamily="34" charset="0"/>
              </a:rPr>
              <a:t>21 </a:t>
            </a:r>
            <a:r>
              <a:rPr lang="en-US" dirty="0">
                <a:solidFill>
                  <a:srgbClr val="000000"/>
                </a:solidFill>
                <a:effectLst/>
                <a:latin typeface="Segoe UI" pitchFamily="34" charset="0"/>
                <a:ea typeface="Times New Roman" panose="02020603050405020304" pitchFamily="18" charset="0"/>
                <a:cs typeface="Segoe UI" pitchFamily="34" charset="0"/>
              </a:rPr>
              <a:t>So the </a:t>
            </a:r>
            <a:r>
              <a:rPr lang="en-US" cap="small" dirty="0">
                <a:solidFill>
                  <a:srgbClr val="000000"/>
                </a:solidFill>
                <a:effectLst/>
                <a:latin typeface="Segoe UI" pitchFamily="34" charset="0"/>
                <a:ea typeface="Times New Roman" panose="02020603050405020304" pitchFamily="18" charset="0"/>
                <a:cs typeface="Segoe UI" pitchFamily="34" charset="0"/>
              </a:rPr>
              <a:t>Lord</a:t>
            </a:r>
            <a:r>
              <a:rPr lang="en-US" dirty="0">
                <a:solidFill>
                  <a:srgbClr val="000000"/>
                </a:solidFill>
                <a:effectLst/>
                <a:latin typeface="Segoe UI" pitchFamily="34" charset="0"/>
                <a:ea typeface="Times New Roman" panose="02020603050405020304" pitchFamily="18" charset="0"/>
                <a:cs typeface="Segoe UI" pitchFamily="34" charset="0"/>
              </a:rPr>
              <a:t> God caused a deep sleep to fall upon the man, and while he slept took one of his ribs and closed up its place with flesh. </a:t>
            </a:r>
            <a:r>
              <a:rPr lang="en-US" b="1" baseline="30000" dirty="0">
                <a:solidFill>
                  <a:srgbClr val="000000"/>
                </a:solidFill>
                <a:effectLst/>
                <a:latin typeface="Segoe UI" pitchFamily="34" charset="0"/>
                <a:ea typeface="Times New Roman" panose="02020603050405020304" pitchFamily="18" charset="0"/>
                <a:cs typeface="Segoe UI" pitchFamily="34" charset="0"/>
              </a:rPr>
              <a:t>22 </a:t>
            </a:r>
            <a:r>
              <a:rPr lang="en-US" dirty="0">
                <a:solidFill>
                  <a:srgbClr val="000000"/>
                </a:solidFill>
                <a:effectLst/>
                <a:latin typeface="Segoe UI" pitchFamily="34" charset="0"/>
                <a:ea typeface="Times New Roman" panose="02020603050405020304" pitchFamily="18" charset="0"/>
                <a:cs typeface="Segoe UI" pitchFamily="34" charset="0"/>
              </a:rPr>
              <a:t>And the rib that the </a:t>
            </a:r>
            <a:r>
              <a:rPr lang="en-US" cap="small" dirty="0">
                <a:solidFill>
                  <a:srgbClr val="000000"/>
                </a:solidFill>
                <a:effectLst/>
                <a:latin typeface="Segoe UI" pitchFamily="34" charset="0"/>
                <a:ea typeface="Times New Roman" panose="02020603050405020304" pitchFamily="18" charset="0"/>
                <a:cs typeface="Segoe UI" pitchFamily="34" charset="0"/>
              </a:rPr>
              <a:t>Lord</a:t>
            </a:r>
            <a:r>
              <a:rPr lang="en-US" dirty="0">
                <a:solidFill>
                  <a:srgbClr val="000000"/>
                </a:solidFill>
                <a:effectLst/>
                <a:latin typeface="Segoe UI" pitchFamily="34" charset="0"/>
                <a:ea typeface="Times New Roman" panose="02020603050405020304" pitchFamily="18" charset="0"/>
                <a:cs typeface="Segoe UI" pitchFamily="34" charset="0"/>
              </a:rPr>
              <a:t> God had taken from the man he made</a:t>
            </a:r>
            <a:r>
              <a:rPr lang="en-US" baseline="30000" dirty="0">
                <a:solidFill>
                  <a:srgbClr val="000000"/>
                </a:solidFill>
                <a:effectLst/>
                <a:latin typeface="Segoe UI" pitchFamily="34" charset="0"/>
                <a:ea typeface="Times New Roman" panose="02020603050405020304" pitchFamily="18" charset="0"/>
                <a:cs typeface="Segoe UI" pitchFamily="34" charset="0"/>
              </a:rPr>
              <a:t>[</a:t>
            </a:r>
            <a:r>
              <a:rPr lang="en-US" u="sng" baseline="30000" dirty="0">
                <a:solidFill>
                  <a:srgbClr val="4A4A4A"/>
                </a:solidFill>
                <a:effectLst/>
                <a:latin typeface="Segoe UI" pitchFamily="34" charset="0"/>
                <a:ea typeface="Times New Roman" panose="02020603050405020304" pitchFamily="18" charset="0"/>
                <a:cs typeface="Segoe UI" pitchFamily="34" charset="0"/>
                <a:hlinkClick r:id="rId3" tooltip="See footnote h"/>
              </a:rPr>
              <a:t>h</a:t>
            </a:r>
            <a:r>
              <a:rPr lang="en-US" baseline="30000" dirty="0">
                <a:solidFill>
                  <a:srgbClr val="000000"/>
                </a:solidFill>
                <a:effectLst/>
                <a:latin typeface="Segoe UI" pitchFamily="34" charset="0"/>
                <a:ea typeface="Times New Roman" panose="02020603050405020304" pitchFamily="18" charset="0"/>
                <a:cs typeface="Segoe UI" pitchFamily="34" charset="0"/>
              </a:rPr>
              <a:t>]</a:t>
            </a:r>
            <a:r>
              <a:rPr lang="en-US" dirty="0">
                <a:solidFill>
                  <a:srgbClr val="000000"/>
                </a:solidFill>
                <a:effectLst/>
                <a:latin typeface="Segoe UI" pitchFamily="34" charset="0"/>
                <a:ea typeface="Times New Roman" panose="02020603050405020304" pitchFamily="18" charset="0"/>
                <a:cs typeface="Segoe UI" pitchFamily="34" charset="0"/>
              </a:rPr>
              <a:t> into a woman and brought her to the man. </a:t>
            </a:r>
            <a:r>
              <a:rPr lang="en-US" b="1" baseline="30000" dirty="0">
                <a:solidFill>
                  <a:srgbClr val="000000"/>
                </a:solidFill>
                <a:effectLst/>
                <a:latin typeface="Segoe UI" pitchFamily="34" charset="0"/>
                <a:ea typeface="Times New Roman" panose="02020603050405020304" pitchFamily="18" charset="0"/>
                <a:cs typeface="Segoe UI" pitchFamily="34" charset="0"/>
              </a:rPr>
              <a:t>23 </a:t>
            </a:r>
            <a:r>
              <a:rPr lang="en-US" dirty="0">
                <a:solidFill>
                  <a:srgbClr val="000000"/>
                </a:solidFill>
                <a:effectLst/>
                <a:latin typeface="Segoe UI" pitchFamily="34" charset="0"/>
                <a:ea typeface="Times New Roman" panose="02020603050405020304" pitchFamily="18" charset="0"/>
                <a:cs typeface="Segoe UI" pitchFamily="34" charset="0"/>
              </a:rPr>
              <a:t>Then the man said,</a:t>
            </a:r>
          </a:p>
          <a:p>
            <a:endParaRPr lang="en-ZA" dirty="0">
              <a:effectLst/>
              <a:latin typeface="Segoe UI" pitchFamily="34" charset="0"/>
              <a:ea typeface="Times New Roman" panose="02020603050405020304" pitchFamily="18" charset="0"/>
              <a:cs typeface="Segoe UI" pitchFamily="34" charset="0"/>
            </a:endParaRPr>
          </a:p>
          <a:p>
            <a:pPr algn="ctr"/>
            <a:r>
              <a:rPr lang="en-US" dirty="0">
                <a:solidFill>
                  <a:srgbClr val="000000"/>
                </a:solidFill>
                <a:effectLst/>
                <a:latin typeface="Segoe UI" pitchFamily="34" charset="0"/>
                <a:ea typeface="Times New Roman" panose="02020603050405020304" pitchFamily="18" charset="0"/>
                <a:cs typeface="Segoe UI" pitchFamily="34" charset="0"/>
              </a:rPr>
              <a:t>“This at last is bone of my bones</a:t>
            </a:r>
            <a:br>
              <a:rPr lang="en-US" dirty="0">
                <a:solidFill>
                  <a:srgbClr val="000000"/>
                </a:solidFill>
                <a:effectLst/>
                <a:latin typeface="Segoe UI" pitchFamily="34" charset="0"/>
                <a:ea typeface="Times New Roman" panose="02020603050405020304" pitchFamily="18" charset="0"/>
                <a:cs typeface="Segoe UI" pitchFamily="34" charset="0"/>
              </a:rPr>
            </a:br>
            <a:r>
              <a:rPr lang="en-US" dirty="0">
                <a:solidFill>
                  <a:srgbClr val="000000"/>
                </a:solidFill>
                <a:effectLst/>
                <a:latin typeface="Segoe UI" pitchFamily="34" charset="0"/>
                <a:ea typeface="Times New Roman" panose="02020603050405020304" pitchFamily="18" charset="0"/>
                <a:cs typeface="Segoe UI" pitchFamily="34" charset="0"/>
              </a:rPr>
              <a:t>    and flesh of my flesh;</a:t>
            </a:r>
            <a:br>
              <a:rPr lang="en-US" dirty="0">
                <a:solidFill>
                  <a:srgbClr val="000000"/>
                </a:solidFill>
                <a:effectLst/>
                <a:latin typeface="Segoe UI" pitchFamily="34" charset="0"/>
                <a:ea typeface="Times New Roman" panose="02020603050405020304" pitchFamily="18" charset="0"/>
                <a:cs typeface="Segoe UI" pitchFamily="34" charset="0"/>
              </a:rPr>
            </a:br>
            <a:r>
              <a:rPr lang="en-US" dirty="0">
                <a:solidFill>
                  <a:srgbClr val="000000"/>
                </a:solidFill>
                <a:effectLst/>
                <a:latin typeface="Segoe UI" pitchFamily="34" charset="0"/>
                <a:ea typeface="Times New Roman" panose="02020603050405020304" pitchFamily="18" charset="0"/>
                <a:cs typeface="Segoe UI" pitchFamily="34" charset="0"/>
              </a:rPr>
              <a:t>she shall be called Woman,</a:t>
            </a:r>
            <a:br>
              <a:rPr lang="en-US" dirty="0">
                <a:solidFill>
                  <a:srgbClr val="000000"/>
                </a:solidFill>
                <a:effectLst/>
                <a:latin typeface="Segoe UI" pitchFamily="34" charset="0"/>
                <a:ea typeface="Times New Roman" panose="02020603050405020304" pitchFamily="18" charset="0"/>
                <a:cs typeface="Segoe UI" pitchFamily="34" charset="0"/>
              </a:rPr>
            </a:br>
            <a:r>
              <a:rPr lang="en-US" dirty="0">
                <a:solidFill>
                  <a:srgbClr val="000000"/>
                </a:solidFill>
                <a:effectLst/>
                <a:latin typeface="Segoe UI" pitchFamily="34" charset="0"/>
                <a:ea typeface="Times New Roman" panose="02020603050405020304" pitchFamily="18" charset="0"/>
                <a:cs typeface="Segoe UI" pitchFamily="34" charset="0"/>
              </a:rPr>
              <a:t>    because she was taken out of Man.”</a:t>
            </a:r>
            <a:r>
              <a:rPr lang="en-US" baseline="30000" dirty="0">
                <a:solidFill>
                  <a:srgbClr val="000000"/>
                </a:solidFill>
                <a:effectLst/>
                <a:latin typeface="Segoe UI" pitchFamily="34" charset="0"/>
                <a:ea typeface="Times New Roman" panose="02020603050405020304" pitchFamily="18" charset="0"/>
                <a:cs typeface="Segoe UI" pitchFamily="34" charset="0"/>
              </a:rPr>
              <a:t>[</a:t>
            </a:r>
            <a:r>
              <a:rPr lang="en-US" u="sng" baseline="30000" dirty="0" err="1">
                <a:solidFill>
                  <a:srgbClr val="4A4A4A"/>
                </a:solidFill>
                <a:effectLst/>
                <a:latin typeface="Segoe UI" pitchFamily="34" charset="0"/>
                <a:ea typeface="Times New Roman" panose="02020603050405020304" pitchFamily="18" charset="0"/>
                <a:cs typeface="Segoe UI" pitchFamily="34" charset="0"/>
                <a:hlinkClick r:id="rId3" tooltip="See footnote i"/>
              </a:rPr>
              <a:t>i</a:t>
            </a:r>
            <a:r>
              <a:rPr lang="en-US" baseline="30000" dirty="0">
                <a:solidFill>
                  <a:srgbClr val="000000"/>
                </a:solidFill>
                <a:effectLst/>
                <a:latin typeface="Segoe UI" pitchFamily="34" charset="0"/>
                <a:ea typeface="Times New Roman" panose="02020603050405020304" pitchFamily="18" charset="0"/>
                <a:cs typeface="Segoe UI" pitchFamily="34" charset="0"/>
              </a:rPr>
              <a:t>]</a:t>
            </a:r>
          </a:p>
          <a:p>
            <a:endParaRPr lang="en-ZA" dirty="0">
              <a:effectLst/>
              <a:latin typeface="Segoe UI" pitchFamily="34" charset="0"/>
              <a:ea typeface="Times New Roman" panose="02020603050405020304" pitchFamily="18" charset="0"/>
              <a:cs typeface="Segoe UI" pitchFamily="34" charset="0"/>
            </a:endParaRPr>
          </a:p>
          <a:p>
            <a:r>
              <a:rPr lang="en-US" b="1" baseline="30000" dirty="0">
                <a:solidFill>
                  <a:srgbClr val="000000"/>
                </a:solidFill>
                <a:effectLst/>
                <a:latin typeface="Segoe UI" pitchFamily="34" charset="0"/>
                <a:ea typeface="Times New Roman" panose="02020603050405020304" pitchFamily="18" charset="0"/>
                <a:cs typeface="Segoe UI" pitchFamily="34" charset="0"/>
              </a:rPr>
              <a:t>24 </a:t>
            </a:r>
            <a:r>
              <a:rPr lang="en-US" dirty="0">
                <a:solidFill>
                  <a:srgbClr val="000000"/>
                </a:solidFill>
                <a:effectLst/>
                <a:latin typeface="Segoe UI" pitchFamily="34" charset="0"/>
                <a:ea typeface="Times New Roman" panose="02020603050405020304" pitchFamily="18" charset="0"/>
                <a:cs typeface="Segoe UI" pitchFamily="34" charset="0"/>
              </a:rPr>
              <a:t>Therefore a man shall leave his father and his mother and hold fast to his wife, and they shall become one flesh.</a:t>
            </a:r>
            <a:r>
              <a:rPr lang="en-US" dirty="0">
                <a:solidFill>
                  <a:srgbClr val="000000"/>
                </a:solidFill>
                <a:effectLst/>
                <a:latin typeface="Segoe UI" pitchFamily="34" charset="0"/>
                <a:ea typeface="Calibri" panose="020F0502020204030204" pitchFamily="34" charset="0"/>
                <a:cs typeface="Segoe UI" pitchFamily="34" charset="0"/>
              </a:rPr>
              <a:t> </a:t>
            </a:r>
            <a:r>
              <a:rPr lang="en-US" b="1" baseline="30000" dirty="0">
                <a:solidFill>
                  <a:srgbClr val="000000"/>
                </a:solidFill>
                <a:effectLst/>
                <a:latin typeface="Segoe UI" pitchFamily="34" charset="0"/>
                <a:ea typeface="Times New Roman" panose="02020603050405020304" pitchFamily="18" charset="0"/>
                <a:cs typeface="Segoe UI" pitchFamily="34" charset="0"/>
              </a:rPr>
              <a:t>25 </a:t>
            </a:r>
            <a:r>
              <a:rPr lang="en-US" dirty="0">
                <a:solidFill>
                  <a:srgbClr val="000000"/>
                </a:solidFill>
                <a:effectLst/>
                <a:latin typeface="Segoe UI" pitchFamily="34" charset="0"/>
                <a:ea typeface="Times New Roman" panose="02020603050405020304" pitchFamily="18" charset="0"/>
                <a:cs typeface="Segoe UI" pitchFamily="34" charset="0"/>
              </a:rPr>
              <a:t>And the man and his wife were both naked and were not ashamed. </a:t>
            </a:r>
            <a:endParaRPr lang="en-ZA" dirty="0">
              <a:latin typeface="Segoe UI" pitchFamily="34" charset="0"/>
              <a:cs typeface="Segoe UI" pitchFamily="34" charset="0"/>
            </a:endParaRPr>
          </a:p>
        </p:txBody>
      </p:sp>
    </p:spTree>
    <p:extLst>
      <p:ext uri="{BB962C8B-B14F-4D97-AF65-F5344CB8AC3E}">
        <p14:creationId xmlns:p14="http://schemas.microsoft.com/office/powerpoint/2010/main" xmlns="" val="10033820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ohn Miles | Adam naming of the animals | MutualArt"/>
          <p:cNvPicPr>
            <a:picLocks noChangeAspect="1" noChangeArrowheads="1"/>
          </p:cNvPicPr>
          <p:nvPr/>
        </p:nvPicPr>
        <p:blipFill>
          <a:blip r:embed="rId2"/>
          <a:srcRect/>
          <a:stretch>
            <a:fillRect/>
          </a:stretch>
        </p:blipFill>
        <p:spPr bwMode="auto">
          <a:xfrm>
            <a:off x="0" y="0"/>
            <a:ext cx="12192000" cy="6880493"/>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3" descr="Equal Pay Day: Pay Transparency essential to close the EU gender pay gap of  13% - PubAffairs Bruxelles"/>
          <p:cNvPicPr>
            <a:picLocks noChangeAspect="1" noChangeArrowheads="1"/>
          </p:cNvPicPr>
          <p:nvPr/>
        </p:nvPicPr>
        <p:blipFill>
          <a:blip r:embed="rId2"/>
          <a:srcRect/>
          <a:stretch>
            <a:fillRect/>
          </a:stretch>
        </p:blipFill>
        <p:spPr bwMode="auto">
          <a:xfrm>
            <a:off x="0" y="0"/>
            <a:ext cx="12192000" cy="6834082"/>
          </a:xfrm>
          <a:prstGeom prst="rect">
            <a:avLst/>
          </a:prstGeom>
          <a:noFill/>
        </p:spPr>
      </p:pic>
      <p:sp>
        <p:nvSpPr>
          <p:cNvPr id="25601" name="Rectangle 1"/>
          <p:cNvSpPr>
            <a:spLocks noChangeArrowheads="1"/>
          </p:cNvSpPr>
          <p:nvPr/>
        </p:nvSpPr>
        <p:spPr bwMode="auto">
          <a:xfrm>
            <a:off x="232913" y="0"/>
            <a:ext cx="11757804"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a:ln>
                  <a:noFill/>
                </a:ln>
                <a:solidFill>
                  <a:srgbClr val="FF0000"/>
                </a:solidFill>
                <a:effectLst/>
                <a:latin typeface="Calibri" pitchFamily="34" charset="0"/>
                <a:ea typeface="Calibri" pitchFamily="34" charset="0"/>
                <a:cs typeface="Calibri" pitchFamily="34" charset="0"/>
              </a:rPr>
              <a:t>God made men and women to be co-governors of equal value but each having different roles.</a:t>
            </a:r>
            <a:endParaRPr kumimoji="0" lang="en-US" sz="36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95955" y="457199"/>
            <a:ext cx="2915729" cy="646331"/>
          </a:xfrm>
          <a:prstGeom prst="rect">
            <a:avLst/>
          </a:prstGeom>
          <a:noFill/>
        </p:spPr>
        <p:txBody>
          <a:bodyPr wrap="square" rtlCol="0">
            <a:spAutoFit/>
          </a:bodyPr>
          <a:lstStyle/>
          <a:p>
            <a:r>
              <a:rPr lang="en-US" sz="3600" b="1" dirty="0">
                <a:solidFill>
                  <a:srgbClr val="FF0000"/>
                </a:solidFill>
                <a:latin typeface="Cambria" pitchFamily="18" charset="0"/>
                <a:ea typeface="Cambria" pitchFamily="18" charset="0"/>
              </a:rPr>
              <a:t>SUBMISSION</a:t>
            </a:r>
          </a:p>
        </p:txBody>
      </p:sp>
      <p:pic>
        <p:nvPicPr>
          <p:cNvPr id="4098" name="Picture 2" descr="Dictator Stock Illustration - Download Image Now - iStock">
            <a:extLst>
              <a:ext uri="{FF2B5EF4-FFF2-40B4-BE49-F238E27FC236}">
                <a16:creationId xmlns:a16="http://schemas.microsoft.com/office/drawing/2014/main" xmlns="" id="{5A46A4D7-5A50-DED0-FDE2-6FABB1B3E7F1}"/>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337513" y="1227387"/>
            <a:ext cx="7516973" cy="5529013"/>
          </a:xfrm>
          <a:prstGeom prst="rect">
            <a:avLst/>
          </a:prstGeom>
          <a:noFill/>
          <a:extLst>
            <a:ext uri="{909E8E84-426E-40DD-AFC4-6F175D3DCCD1}">
              <a14:hiddenFill xmlns:a14="http://schemas.microsoft.com/office/drawing/2010/main" xmlns="">
                <a:solidFill>
                  <a:srgbClr val="FFFFFF"/>
                </a:solidFill>
              </a14:hiddenFill>
            </a:ext>
          </a:extLst>
        </p:spPr>
      </p:pic>
      <p:sp>
        <p:nvSpPr>
          <p:cNvPr id="5" name="Rectangle 4"/>
          <p:cNvSpPr/>
          <p:nvPr/>
        </p:nvSpPr>
        <p:spPr>
          <a:xfrm>
            <a:off x="3111259" y="1366053"/>
            <a:ext cx="5969480" cy="1200329"/>
          </a:xfrm>
          <a:prstGeom prst="rect">
            <a:avLst/>
          </a:prstGeom>
        </p:spPr>
        <p:txBody>
          <a:bodyPr wrap="square">
            <a:spAutoFit/>
          </a:bodyPr>
          <a:lstStyle/>
          <a:p>
            <a:pPr algn="ctr"/>
            <a:r>
              <a:rPr lang="en-US" sz="2400" dirty="0">
                <a:solidFill>
                  <a:srgbClr val="FF0000"/>
                </a:solidFill>
                <a:latin typeface="AR JULIAN" pitchFamily="2" charset="0"/>
              </a:rPr>
              <a:t>“the action of accepting or yielding to a superior force or to the will or authority of another person.“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500+ Cross Pictures [HD] | Download Free Images on Unsplash"/>
          <p:cNvPicPr preferRelativeResize="0">
            <a:picLocks noChangeAspect="1" noChangeArrowheads="1"/>
          </p:cNvPicPr>
          <p:nvPr/>
        </p:nvPicPr>
        <p:blipFill>
          <a:blip r:embed="rId2"/>
          <a:srcRect/>
          <a:stretch>
            <a:fillRect/>
          </a:stretch>
        </p:blipFill>
        <p:spPr bwMode="auto">
          <a:xfrm>
            <a:off x="0" y="1257300"/>
            <a:ext cx="12192000" cy="5600700"/>
          </a:xfrm>
          <a:prstGeom prst="rect">
            <a:avLst/>
          </a:prstGeom>
          <a:noFill/>
        </p:spPr>
      </p:pic>
      <p:sp>
        <p:nvSpPr>
          <p:cNvPr id="5" name="TextBox 4"/>
          <p:cNvSpPr txBox="1"/>
          <p:nvPr/>
        </p:nvSpPr>
        <p:spPr>
          <a:xfrm>
            <a:off x="4295955" y="457199"/>
            <a:ext cx="2915729" cy="646331"/>
          </a:xfrm>
          <a:prstGeom prst="rect">
            <a:avLst/>
          </a:prstGeom>
          <a:noFill/>
        </p:spPr>
        <p:txBody>
          <a:bodyPr wrap="square" rtlCol="0">
            <a:spAutoFit/>
          </a:bodyPr>
          <a:lstStyle/>
          <a:p>
            <a:r>
              <a:rPr lang="en-US" sz="3600" b="1" dirty="0">
                <a:solidFill>
                  <a:srgbClr val="FF0000"/>
                </a:solidFill>
                <a:latin typeface="Cambria" pitchFamily="18" charset="0"/>
                <a:ea typeface="Cambria" pitchFamily="18" charset="0"/>
              </a:rPr>
              <a:t>SUBMISSION</a:t>
            </a:r>
          </a:p>
        </p:txBody>
      </p:sp>
      <p:sp>
        <p:nvSpPr>
          <p:cNvPr id="6" name="Rectangle 5"/>
          <p:cNvSpPr/>
          <p:nvPr/>
        </p:nvSpPr>
        <p:spPr>
          <a:xfrm>
            <a:off x="5063706" y="4244198"/>
            <a:ext cx="6996022" cy="1569660"/>
          </a:xfrm>
          <a:prstGeom prst="rect">
            <a:avLst/>
          </a:prstGeom>
        </p:spPr>
        <p:txBody>
          <a:bodyPr wrap="square">
            <a:spAutoFit/>
          </a:bodyPr>
          <a:lstStyle/>
          <a:p>
            <a:pPr lvl="0" defTabSz="914400" fontAlgn="base">
              <a:spcBef>
                <a:spcPct val="0"/>
              </a:spcBef>
              <a:spcAft>
                <a:spcPct val="0"/>
              </a:spcAft>
            </a:pPr>
            <a:r>
              <a:rPr lang="en-US" sz="3200" dirty="0">
                <a:solidFill>
                  <a:srgbClr val="002060"/>
                </a:solidFill>
                <a:latin typeface="Calibri" pitchFamily="34" charset="0"/>
                <a:ea typeface="Calibri" pitchFamily="34" charset="0"/>
                <a:cs typeface="Calibri" pitchFamily="34" charset="0"/>
              </a:rPr>
              <a:t>“Submission is the spiritual discipline that frees us from the everlasting burden of always needing to get our own way.”</a:t>
            </a:r>
            <a:endParaRPr lang="en-US" sz="3200" dirty="0">
              <a:solidFill>
                <a:srgbClr val="002060"/>
              </a:solidFill>
              <a:latin typeface="Arial" pitchFamily="34" charset="0"/>
              <a:cs typeface="Arial" pitchFamily="34" charset="0"/>
            </a:endParaRPr>
          </a:p>
        </p:txBody>
      </p:sp>
      <p:sp>
        <p:nvSpPr>
          <p:cNvPr id="7" name="Rectangle 4"/>
          <p:cNvSpPr>
            <a:spLocks noChangeArrowheads="1"/>
          </p:cNvSpPr>
          <p:nvPr/>
        </p:nvSpPr>
        <p:spPr bwMode="auto">
          <a:xfrm>
            <a:off x="189781" y="3467820"/>
            <a:ext cx="4218595"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a:ln>
                  <a:noFill/>
                </a:ln>
                <a:solidFill>
                  <a:schemeClr val="accent1">
                    <a:lumMod val="60000"/>
                    <a:lumOff val="40000"/>
                  </a:schemeClr>
                </a:solidFill>
                <a:effectLst/>
                <a:latin typeface="Calibri" pitchFamily="34" charset="0"/>
                <a:ea typeface="Calibri" pitchFamily="34" charset="0"/>
                <a:cs typeface="Calibri" pitchFamily="34" charset="0"/>
              </a:rPr>
              <a:t>“Submission is to voluntarily take a position where you put your trust in someone else and heed their leadership.”</a:t>
            </a:r>
            <a:endParaRPr kumimoji="0" lang="en-US" sz="3200" b="0" i="0" u="none" strike="noStrike" cap="none" normalizeH="0" baseline="0" dirty="0">
              <a:ln>
                <a:noFill/>
              </a:ln>
              <a:solidFill>
                <a:schemeClr val="accent1">
                  <a:lumMod val="60000"/>
                  <a:lumOff val="40000"/>
                </a:schemeClr>
              </a:solidFill>
              <a:effectLst/>
              <a:latin typeface="Arial" pitchFamily="34" charset="0"/>
              <a:cs typeface="Arial" pitchFamily="34" charset="0"/>
            </a:endParaRPr>
          </a:p>
        </p:txBody>
      </p:sp>
      <p:sp>
        <p:nvSpPr>
          <p:cNvPr id="8" name="Rectangle 7"/>
          <p:cNvSpPr/>
          <p:nvPr/>
        </p:nvSpPr>
        <p:spPr>
          <a:xfrm>
            <a:off x="5541731" y="1673331"/>
            <a:ext cx="6650269" cy="1354217"/>
          </a:xfrm>
          <a:prstGeom prst="rect">
            <a:avLst/>
          </a:prstGeom>
        </p:spPr>
        <p:txBody>
          <a:bodyPr wrap="square">
            <a:spAutoFit/>
          </a:bodyPr>
          <a:lstStyle/>
          <a:p>
            <a:r>
              <a:rPr lang="en-US" sz="3200" baseline="30000" dirty="0"/>
              <a:t>“</a:t>
            </a:r>
            <a:r>
              <a:rPr lang="en-US" sz="3200" dirty="0"/>
              <a:t>Submitting to one another out of reverence for Christ.”</a:t>
            </a:r>
          </a:p>
          <a:p>
            <a:r>
              <a:rPr lang="en-US" dirty="0"/>
              <a:t>									Ephesians 5:21</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Free Vectors | Friendly seven people Family Baby boys upper body"/>
          <p:cNvPicPr>
            <a:picLocks noChangeAspect="1" noChangeArrowheads="1"/>
          </p:cNvPicPr>
          <p:nvPr/>
        </p:nvPicPr>
        <p:blipFill>
          <a:blip r:embed="rId2"/>
          <a:srcRect/>
          <a:stretch>
            <a:fillRect/>
          </a:stretch>
        </p:blipFill>
        <p:spPr bwMode="auto">
          <a:xfrm>
            <a:off x="1820474" y="1197664"/>
            <a:ext cx="8488093" cy="533447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ensored Images – Browse 42,567 Stock Photos, Vectors, and Video | Adobe  Stock"/>
          <p:cNvPicPr>
            <a:picLocks noChangeAspect="1" noChangeArrowheads="1"/>
          </p:cNvPicPr>
          <p:nvPr/>
        </p:nvPicPr>
        <p:blipFill>
          <a:blip r:embed="rId2"/>
          <a:srcRect/>
          <a:stretch>
            <a:fillRect/>
          </a:stretch>
        </p:blipFill>
        <p:spPr bwMode="auto">
          <a:xfrm>
            <a:off x="0" y="0"/>
            <a:ext cx="12192000" cy="68580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id="{86A37744-0126-E728-9E14-C3565C19A823}"/>
              </a:ext>
            </a:extLst>
          </p:cNvPr>
          <p:cNvSpPr txBox="1"/>
          <p:nvPr/>
        </p:nvSpPr>
        <p:spPr>
          <a:xfrm>
            <a:off x="345057" y="464941"/>
            <a:ext cx="11680166" cy="5367623"/>
          </a:xfrm>
          <a:prstGeom prst="rect">
            <a:avLst/>
          </a:prstGeom>
          <a:noFill/>
        </p:spPr>
        <p:txBody>
          <a:bodyPr wrap="square">
            <a:spAutoFit/>
          </a:bodyPr>
          <a:lstStyle/>
          <a:p>
            <a:pPr algn="ctr">
              <a:lnSpc>
                <a:spcPct val="115000"/>
              </a:lnSpc>
              <a:spcBef>
                <a:spcPts val="1000"/>
              </a:spcBef>
            </a:pPr>
            <a:r>
              <a:rPr lang="en-US" sz="3200" b="1" dirty="0" smtClean="0">
                <a:solidFill>
                  <a:srgbClr val="C00000"/>
                </a:solidFill>
                <a:effectLst/>
                <a:latin typeface="Cambria" pitchFamily="18" charset="0"/>
                <a:ea typeface="Cambria" pitchFamily="18" charset="0"/>
                <a:cs typeface="Times New Roman" panose="02020603050405020304" pitchFamily="18" charset="0"/>
              </a:rPr>
              <a:t>Genesis 3:1-19</a:t>
            </a:r>
            <a:endParaRPr lang="en-ZA" sz="1600"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endParaRPr>
          </a:p>
          <a:p>
            <a:r>
              <a:rPr lang="en-US" sz="1800" b="1" dirty="0">
                <a:solidFill>
                  <a:srgbClr val="000000"/>
                </a:solidFill>
                <a:effectLst/>
                <a:latin typeface="Segoe UI" panose="020B0502040204020203" pitchFamily="34" charset="0"/>
                <a:ea typeface="Times New Roman" panose="02020603050405020304" pitchFamily="18" charset="0"/>
              </a:rPr>
              <a:t>3 </a:t>
            </a:r>
            <a:r>
              <a:rPr lang="en-US" sz="1800" dirty="0">
                <a:solidFill>
                  <a:srgbClr val="000000"/>
                </a:solidFill>
                <a:effectLst/>
                <a:latin typeface="Segoe UI" panose="020B0502040204020203" pitchFamily="34" charset="0"/>
                <a:ea typeface="Times New Roman" panose="02020603050405020304" pitchFamily="18" charset="0"/>
              </a:rPr>
              <a:t>Now the serpent was more crafty than any other beast of the field that the </a:t>
            </a:r>
            <a:r>
              <a:rPr lang="en-US" sz="1800" cap="small" dirty="0">
                <a:solidFill>
                  <a:srgbClr val="000000"/>
                </a:solidFill>
                <a:effectLst/>
                <a:latin typeface="Segoe UI" panose="020B0502040204020203" pitchFamily="34" charset="0"/>
                <a:ea typeface="Times New Roman" panose="02020603050405020304" pitchFamily="18" charset="0"/>
              </a:rPr>
              <a:t>Lord</a:t>
            </a:r>
            <a:r>
              <a:rPr lang="en-US" sz="1800" dirty="0">
                <a:solidFill>
                  <a:srgbClr val="000000"/>
                </a:solidFill>
                <a:effectLst/>
                <a:latin typeface="Segoe UI" panose="020B0502040204020203" pitchFamily="34" charset="0"/>
                <a:ea typeface="Times New Roman" panose="02020603050405020304" pitchFamily="18" charset="0"/>
              </a:rPr>
              <a:t> God had made.</a:t>
            </a:r>
            <a:endParaRPr lang="en-ZA" sz="1800" dirty="0">
              <a:effectLst/>
              <a:latin typeface="Times New Roman" panose="02020603050405020304" pitchFamily="18" charset="0"/>
              <a:ea typeface="Times New Roman" panose="02020603050405020304" pitchFamily="18" charset="0"/>
            </a:endParaRPr>
          </a:p>
          <a:p>
            <a:r>
              <a:rPr lang="en-US" sz="1800" dirty="0">
                <a:solidFill>
                  <a:srgbClr val="000000"/>
                </a:solidFill>
                <a:effectLst/>
                <a:latin typeface="Segoe UI" panose="020B0502040204020203" pitchFamily="34" charset="0"/>
                <a:ea typeface="Times New Roman" panose="02020603050405020304" pitchFamily="18" charset="0"/>
              </a:rPr>
              <a:t>He said to the </a:t>
            </a:r>
            <a:r>
              <a:rPr lang="en-US" sz="1800" dirty="0" smtClean="0">
                <a:solidFill>
                  <a:srgbClr val="000000"/>
                </a:solidFill>
                <a:effectLst/>
                <a:latin typeface="Segoe UI" panose="020B0502040204020203" pitchFamily="34" charset="0"/>
                <a:ea typeface="Times New Roman" panose="02020603050405020304" pitchFamily="18" charset="0"/>
              </a:rPr>
              <a:t>woman</a:t>
            </a:r>
            <a:r>
              <a:rPr lang="en-US" sz="1800" dirty="0">
                <a:solidFill>
                  <a:srgbClr val="000000"/>
                </a:solidFill>
                <a:effectLst/>
                <a:latin typeface="Segoe UI" panose="020B0502040204020203" pitchFamily="34" charset="0"/>
                <a:ea typeface="Times New Roman" panose="02020603050405020304" pitchFamily="18" charset="0"/>
              </a:rPr>
              <a:t>, “Did God actually say, ‘You</a:t>
            </a:r>
            <a:r>
              <a:rPr lang="en-US" sz="800" baseline="30000" dirty="0">
                <a:solidFill>
                  <a:srgbClr val="000000"/>
                </a:solidFill>
                <a:effectLst/>
                <a:latin typeface="Segoe UI" panose="020B0502040204020203" pitchFamily="34" charset="0"/>
                <a:ea typeface="Times New Roman" panose="02020603050405020304" pitchFamily="18" charset="0"/>
              </a:rPr>
              <a:t>[</a:t>
            </a:r>
            <a:r>
              <a:rPr lang="en-US" sz="800" u="sng" baseline="30000" dirty="0">
                <a:solidFill>
                  <a:srgbClr val="4A4A4A"/>
                </a:solidFill>
                <a:effectLst/>
                <a:latin typeface="Segoe UI" panose="020B0502040204020203" pitchFamily="34" charset="0"/>
                <a:ea typeface="Times New Roman" panose="02020603050405020304" pitchFamily="18" charset="0"/>
                <a:hlinkClick r:id="rId2" tooltip="See footnote a"/>
              </a:rPr>
              <a:t>a</a:t>
            </a:r>
            <a:r>
              <a:rPr lang="en-US" sz="800" baseline="30000" dirty="0">
                <a:solidFill>
                  <a:srgbClr val="000000"/>
                </a:solidFill>
                <a:effectLst/>
                <a:latin typeface="Segoe UI" panose="020B0502040204020203" pitchFamily="34" charset="0"/>
                <a:ea typeface="Times New Roman" panose="02020603050405020304" pitchFamily="18" charset="0"/>
              </a:rPr>
              <a:t>]</a:t>
            </a:r>
            <a:r>
              <a:rPr lang="en-US" sz="1800" dirty="0">
                <a:solidFill>
                  <a:srgbClr val="000000"/>
                </a:solidFill>
                <a:effectLst/>
                <a:latin typeface="Segoe UI" panose="020B0502040204020203" pitchFamily="34" charset="0"/>
                <a:ea typeface="Times New Roman" panose="02020603050405020304" pitchFamily="18" charset="0"/>
              </a:rPr>
              <a:t> shall not eat of any tree in the garden’?” </a:t>
            </a:r>
            <a:r>
              <a:rPr lang="en-US" sz="1800" b="1" baseline="30000" dirty="0">
                <a:solidFill>
                  <a:srgbClr val="000000"/>
                </a:solidFill>
                <a:effectLst/>
                <a:latin typeface="Segoe UI" panose="020B0502040204020203" pitchFamily="34" charset="0"/>
                <a:ea typeface="Times New Roman" panose="02020603050405020304" pitchFamily="18" charset="0"/>
              </a:rPr>
              <a:t>2 </a:t>
            </a:r>
            <a:r>
              <a:rPr lang="en-US" sz="1800" dirty="0">
                <a:solidFill>
                  <a:srgbClr val="000000"/>
                </a:solidFill>
                <a:effectLst/>
                <a:latin typeface="Segoe UI" panose="020B0502040204020203" pitchFamily="34" charset="0"/>
                <a:ea typeface="Times New Roman" panose="02020603050405020304" pitchFamily="18" charset="0"/>
              </a:rPr>
              <a:t>And the woman said to the serpent, “We may eat of the fruit of the trees in the garden, </a:t>
            </a:r>
            <a:r>
              <a:rPr lang="en-US" sz="1800" b="1" baseline="30000" dirty="0">
                <a:solidFill>
                  <a:srgbClr val="000000"/>
                </a:solidFill>
                <a:effectLst/>
                <a:latin typeface="Segoe UI" panose="020B0502040204020203" pitchFamily="34" charset="0"/>
                <a:ea typeface="Times New Roman" panose="02020603050405020304" pitchFamily="18" charset="0"/>
              </a:rPr>
              <a:t>3 </a:t>
            </a:r>
            <a:r>
              <a:rPr lang="en-US" sz="1800" dirty="0">
                <a:solidFill>
                  <a:srgbClr val="000000"/>
                </a:solidFill>
                <a:effectLst/>
                <a:latin typeface="Segoe UI" panose="020B0502040204020203" pitchFamily="34" charset="0"/>
                <a:ea typeface="Times New Roman" panose="02020603050405020304" pitchFamily="18" charset="0"/>
              </a:rPr>
              <a:t>but God said, ‘You shall not eat of the fruit of the tree that is in the midst of the garden, neither shall you touch it, lest you die.’” </a:t>
            </a:r>
            <a:r>
              <a:rPr lang="en-US" sz="1800" b="1" baseline="30000" dirty="0">
                <a:solidFill>
                  <a:srgbClr val="000000"/>
                </a:solidFill>
                <a:effectLst/>
                <a:latin typeface="Segoe UI" panose="020B0502040204020203" pitchFamily="34" charset="0"/>
                <a:ea typeface="Times New Roman" panose="02020603050405020304" pitchFamily="18" charset="0"/>
              </a:rPr>
              <a:t>4 </a:t>
            </a:r>
            <a:r>
              <a:rPr lang="en-US" sz="1800" dirty="0">
                <a:solidFill>
                  <a:srgbClr val="000000"/>
                </a:solidFill>
                <a:effectLst/>
                <a:latin typeface="Segoe UI" panose="020B0502040204020203" pitchFamily="34" charset="0"/>
                <a:ea typeface="Times New Roman" panose="02020603050405020304" pitchFamily="18" charset="0"/>
              </a:rPr>
              <a:t>But the serpent said to the woman, “You will not surely die. </a:t>
            </a:r>
            <a:r>
              <a:rPr lang="en-US" sz="1800" b="1" baseline="30000" dirty="0">
                <a:solidFill>
                  <a:srgbClr val="000000"/>
                </a:solidFill>
                <a:effectLst/>
                <a:latin typeface="Segoe UI" panose="020B0502040204020203" pitchFamily="34" charset="0"/>
                <a:ea typeface="Times New Roman" panose="02020603050405020304" pitchFamily="18" charset="0"/>
              </a:rPr>
              <a:t>5 </a:t>
            </a:r>
            <a:r>
              <a:rPr lang="en-US" sz="1800" dirty="0">
                <a:solidFill>
                  <a:srgbClr val="000000"/>
                </a:solidFill>
                <a:effectLst/>
                <a:latin typeface="Segoe UI" panose="020B0502040204020203" pitchFamily="34" charset="0"/>
                <a:ea typeface="Times New Roman" panose="02020603050405020304" pitchFamily="18" charset="0"/>
              </a:rPr>
              <a:t>For God knows that when you eat of it your eyes will be opened, and you will be like God, knowing good and evil.” </a:t>
            </a:r>
            <a:r>
              <a:rPr lang="en-US" sz="1800" b="1" baseline="30000" dirty="0">
                <a:solidFill>
                  <a:srgbClr val="000000"/>
                </a:solidFill>
                <a:effectLst/>
                <a:latin typeface="Segoe UI" panose="020B0502040204020203" pitchFamily="34" charset="0"/>
                <a:ea typeface="Times New Roman" panose="02020603050405020304" pitchFamily="18" charset="0"/>
              </a:rPr>
              <a:t>6 </a:t>
            </a:r>
            <a:r>
              <a:rPr lang="en-US" sz="1800" dirty="0">
                <a:solidFill>
                  <a:srgbClr val="000000"/>
                </a:solidFill>
                <a:effectLst/>
                <a:latin typeface="Segoe UI" panose="020B0502040204020203" pitchFamily="34" charset="0"/>
                <a:ea typeface="Times New Roman" panose="02020603050405020304" pitchFamily="18" charset="0"/>
              </a:rPr>
              <a:t>So when the woman saw that the tree was good for food, and that it was a delight to the eyes, and that the tree was to be desired to make one wise,</a:t>
            </a:r>
            <a:r>
              <a:rPr lang="en-US" sz="800" baseline="30000" dirty="0">
                <a:solidFill>
                  <a:srgbClr val="000000"/>
                </a:solidFill>
                <a:effectLst/>
                <a:latin typeface="Segoe UI" panose="020B0502040204020203" pitchFamily="34" charset="0"/>
                <a:ea typeface="Times New Roman" panose="02020603050405020304" pitchFamily="18" charset="0"/>
              </a:rPr>
              <a:t>[</a:t>
            </a:r>
            <a:r>
              <a:rPr lang="en-US" sz="800" u="sng" baseline="30000" dirty="0">
                <a:solidFill>
                  <a:srgbClr val="4A4A4A"/>
                </a:solidFill>
                <a:effectLst/>
                <a:latin typeface="Segoe UI" panose="020B0502040204020203" pitchFamily="34" charset="0"/>
                <a:ea typeface="Times New Roman" panose="02020603050405020304" pitchFamily="18" charset="0"/>
                <a:hlinkClick r:id="rId2" tooltip="See footnote b"/>
              </a:rPr>
              <a:t>b</a:t>
            </a:r>
            <a:r>
              <a:rPr lang="en-US" sz="800" baseline="30000" dirty="0">
                <a:solidFill>
                  <a:srgbClr val="000000"/>
                </a:solidFill>
                <a:effectLst/>
                <a:latin typeface="Segoe UI" panose="020B0502040204020203" pitchFamily="34" charset="0"/>
                <a:ea typeface="Times New Roman" panose="02020603050405020304" pitchFamily="18" charset="0"/>
              </a:rPr>
              <a:t>]</a:t>
            </a:r>
            <a:r>
              <a:rPr lang="en-US" sz="1800" dirty="0">
                <a:solidFill>
                  <a:srgbClr val="000000"/>
                </a:solidFill>
                <a:effectLst/>
                <a:latin typeface="Segoe UI" panose="020B0502040204020203" pitchFamily="34" charset="0"/>
                <a:ea typeface="Times New Roman" panose="02020603050405020304" pitchFamily="18" charset="0"/>
              </a:rPr>
              <a:t> she took of its fruit and ate, and she also gave some to her husband who was with her, and he ate. </a:t>
            </a:r>
            <a:r>
              <a:rPr lang="en-US" sz="1800" b="1" baseline="30000" dirty="0">
                <a:solidFill>
                  <a:srgbClr val="000000"/>
                </a:solidFill>
                <a:effectLst/>
                <a:latin typeface="Segoe UI" panose="020B0502040204020203" pitchFamily="34" charset="0"/>
                <a:ea typeface="Times New Roman" panose="02020603050405020304" pitchFamily="18" charset="0"/>
              </a:rPr>
              <a:t>7 </a:t>
            </a:r>
            <a:r>
              <a:rPr lang="en-US" sz="1800" dirty="0">
                <a:solidFill>
                  <a:srgbClr val="000000"/>
                </a:solidFill>
                <a:effectLst/>
                <a:latin typeface="Segoe UI" panose="020B0502040204020203" pitchFamily="34" charset="0"/>
                <a:ea typeface="Times New Roman" panose="02020603050405020304" pitchFamily="18" charset="0"/>
              </a:rPr>
              <a:t>Then the eyes of both were opened, and they knew that they were naked. And they sewed fig leaves together and made themselves loincloths.</a:t>
            </a:r>
          </a:p>
          <a:p>
            <a:endParaRPr lang="en-ZA" sz="1800" dirty="0">
              <a:effectLst/>
              <a:latin typeface="Times New Roman" panose="02020603050405020304" pitchFamily="18" charset="0"/>
              <a:ea typeface="Times New Roman" panose="02020603050405020304" pitchFamily="18" charset="0"/>
            </a:endParaRPr>
          </a:p>
          <a:p>
            <a:r>
              <a:rPr lang="en-US" sz="1800" b="1" baseline="30000" dirty="0">
                <a:solidFill>
                  <a:srgbClr val="000000"/>
                </a:solidFill>
                <a:effectLst/>
                <a:latin typeface="Segoe UI" panose="020B0502040204020203" pitchFamily="34" charset="0"/>
                <a:ea typeface="Times New Roman" panose="02020603050405020304" pitchFamily="18" charset="0"/>
              </a:rPr>
              <a:t>8 </a:t>
            </a:r>
            <a:r>
              <a:rPr lang="en-US" sz="1800" dirty="0">
                <a:solidFill>
                  <a:srgbClr val="000000"/>
                </a:solidFill>
                <a:effectLst/>
                <a:latin typeface="Segoe UI" panose="020B0502040204020203" pitchFamily="34" charset="0"/>
                <a:ea typeface="Times New Roman" panose="02020603050405020304" pitchFamily="18" charset="0"/>
              </a:rPr>
              <a:t>And they heard the sound of the </a:t>
            </a:r>
            <a:r>
              <a:rPr lang="en-US" sz="1800" cap="small" dirty="0">
                <a:solidFill>
                  <a:srgbClr val="000000"/>
                </a:solidFill>
                <a:effectLst/>
                <a:latin typeface="Segoe UI" panose="020B0502040204020203" pitchFamily="34" charset="0"/>
                <a:ea typeface="Times New Roman" panose="02020603050405020304" pitchFamily="18" charset="0"/>
              </a:rPr>
              <a:t>Lord</a:t>
            </a:r>
            <a:r>
              <a:rPr lang="en-US" sz="1800" dirty="0">
                <a:solidFill>
                  <a:srgbClr val="000000"/>
                </a:solidFill>
                <a:effectLst/>
                <a:latin typeface="Segoe UI" panose="020B0502040204020203" pitchFamily="34" charset="0"/>
                <a:ea typeface="Times New Roman" panose="02020603050405020304" pitchFamily="18" charset="0"/>
              </a:rPr>
              <a:t> God walking in the garden in the cool</a:t>
            </a:r>
            <a:r>
              <a:rPr lang="en-US" sz="800" baseline="30000" dirty="0">
                <a:solidFill>
                  <a:srgbClr val="000000"/>
                </a:solidFill>
                <a:effectLst/>
                <a:latin typeface="Segoe UI" panose="020B0502040204020203" pitchFamily="34" charset="0"/>
                <a:ea typeface="Times New Roman" panose="02020603050405020304" pitchFamily="18" charset="0"/>
              </a:rPr>
              <a:t>[</a:t>
            </a:r>
            <a:r>
              <a:rPr lang="en-US" sz="800" u="sng" baseline="30000" dirty="0">
                <a:solidFill>
                  <a:srgbClr val="4A4A4A"/>
                </a:solidFill>
                <a:effectLst/>
                <a:latin typeface="Segoe UI" panose="020B0502040204020203" pitchFamily="34" charset="0"/>
                <a:ea typeface="Times New Roman" panose="02020603050405020304" pitchFamily="18" charset="0"/>
                <a:hlinkClick r:id="rId2" tooltip="See footnote c"/>
              </a:rPr>
              <a:t>c</a:t>
            </a:r>
            <a:r>
              <a:rPr lang="en-US" sz="800" baseline="30000" dirty="0">
                <a:solidFill>
                  <a:srgbClr val="000000"/>
                </a:solidFill>
                <a:effectLst/>
                <a:latin typeface="Segoe UI" panose="020B0502040204020203" pitchFamily="34" charset="0"/>
                <a:ea typeface="Times New Roman" panose="02020603050405020304" pitchFamily="18" charset="0"/>
              </a:rPr>
              <a:t>]</a:t>
            </a:r>
            <a:r>
              <a:rPr lang="en-US" sz="1800" dirty="0">
                <a:solidFill>
                  <a:srgbClr val="000000"/>
                </a:solidFill>
                <a:effectLst/>
                <a:latin typeface="Segoe UI" panose="020B0502040204020203" pitchFamily="34" charset="0"/>
                <a:ea typeface="Times New Roman" panose="02020603050405020304" pitchFamily="18" charset="0"/>
              </a:rPr>
              <a:t> of the day, and the man and his wife hid themselves from the presence of the </a:t>
            </a:r>
            <a:r>
              <a:rPr lang="en-US" sz="1800" cap="small" dirty="0">
                <a:solidFill>
                  <a:srgbClr val="000000"/>
                </a:solidFill>
                <a:effectLst/>
                <a:latin typeface="Segoe UI" panose="020B0502040204020203" pitchFamily="34" charset="0"/>
                <a:ea typeface="Times New Roman" panose="02020603050405020304" pitchFamily="18" charset="0"/>
              </a:rPr>
              <a:t>Lord</a:t>
            </a:r>
            <a:r>
              <a:rPr lang="en-US" sz="1800" dirty="0">
                <a:solidFill>
                  <a:srgbClr val="000000"/>
                </a:solidFill>
                <a:effectLst/>
                <a:latin typeface="Segoe UI" panose="020B0502040204020203" pitchFamily="34" charset="0"/>
                <a:ea typeface="Times New Roman" panose="02020603050405020304" pitchFamily="18" charset="0"/>
              </a:rPr>
              <a:t> God among the trees of the garden. </a:t>
            </a:r>
            <a:r>
              <a:rPr lang="en-US" sz="1800" b="1" baseline="30000" dirty="0">
                <a:solidFill>
                  <a:srgbClr val="000000"/>
                </a:solidFill>
                <a:effectLst/>
                <a:latin typeface="Segoe UI" panose="020B0502040204020203" pitchFamily="34" charset="0"/>
                <a:ea typeface="Times New Roman" panose="02020603050405020304" pitchFamily="18" charset="0"/>
              </a:rPr>
              <a:t>9 </a:t>
            </a:r>
            <a:r>
              <a:rPr lang="en-US" sz="1800" dirty="0">
                <a:solidFill>
                  <a:srgbClr val="000000"/>
                </a:solidFill>
                <a:effectLst/>
                <a:latin typeface="Segoe UI" panose="020B0502040204020203" pitchFamily="34" charset="0"/>
                <a:ea typeface="Times New Roman" panose="02020603050405020304" pitchFamily="18" charset="0"/>
              </a:rPr>
              <a:t>But the </a:t>
            </a:r>
            <a:r>
              <a:rPr lang="en-US" sz="1800" cap="small" dirty="0">
                <a:solidFill>
                  <a:srgbClr val="000000"/>
                </a:solidFill>
                <a:effectLst/>
                <a:latin typeface="Segoe UI" panose="020B0502040204020203" pitchFamily="34" charset="0"/>
                <a:ea typeface="Times New Roman" panose="02020603050405020304" pitchFamily="18" charset="0"/>
              </a:rPr>
              <a:t>Lord</a:t>
            </a:r>
            <a:r>
              <a:rPr lang="en-US" sz="1800" dirty="0">
                <a:solidFill>
                  <a:srgbClr val="000000"/>
                </a:solidFill>
                <a:effectLst/>
                <a:latin typeface="Segoe UI" panose="020B0502040204020203" pitchFamily="34" charset="0"/>
                <a:ea typeface="Times New Roman" panose="02020603050405020304" pitchFamily="18" charset="0"/>
              </a:rPr>
              <a:t> God called to the man and said to him, “Where are you?”</a:t>
            </a:r>
            <a:r>
              <a:rPr lang="en-US" sz="800" baseline="30000" dirty="0">
                <a:solidFill>
                  <a:srgbClr val="000000"/>
                </a:solidFill>
                <a:effectLst/>
                <a:latin typeface="Segoe UI" panose="020B0502040204020203" pitchFamily="34" charset="0"/>
                <a:ea typeface="Times New Roman" panose="02020603050405020304" pitchFamily="18" charset="0"/>
              </a:rPr>
              <a:t>[</a:t>
            </a:r>
            <a:r>
              <a:rPr lang="en-US" sz="800" u="sng" baseline="30000" dirty="0">
                <a:solidFill>
                  <a:srgbClr val="4A4A4A"/>
                </a:solidFill>
                <a:effectLst/>
                <a:latin typeface="Segoe UI" panose="020B0502040204020203" pitchFamily="34" charset="0"/>
                <a:ea typeface="Times New Roman" panose="02020603050405020304" pitchFamily="18" charset="0"/>
                <a:hlinkClick r:id="rId2" tooltip="See footnote d"/>
              </a:rPr>
              <a:t>d</a:t>
            </a:r>
            <a:r>
              <a:rPr lang="en-US" sz="800" baseline="30000" dirty="0">
                <a:solidFill>
                  <a:srgbClr val="000000"/>
                </a:solidFill>
                <a:effectLst/>
                <a:latin typeface="Segoe UI" panose="020B0502040204020203" pitchFamily="34" charset="0"/>
                <a:ea typeface="Times New Roman" panose="02020603050405020304" pitchFamily="18" charset="0"/>
              </a:rPr>
              <a:t>]</a:t>
            </a:r>
            <a:r>
              <a:rPr lang="en-US" sz="1800" dirty="0">
                <a:solidFill>
                  <a:srgbClr val="000000"/>
                </a:solidFill>
                <a:effectLst/>
                <a:latin typeface="Segoe UI" panose="020B0502040204020203" pitchFamily="34" charset="0"/>
                <a:ea typeface="Times New Roman" panose="02020603050405020304" pitchFamily="18" charset="0"/>
              </a:rPr>
              <a:t> </a:t>
            </a:r>
            <a:r>
              <a:rPr lang="en-US" sz="1800" b="1" baseline="30000" dirty="0">
                <a:solidFill>
                  <a:srgbClr val="000000"/>
                </a:solidFill>
                <a:effectLst/>
                <a:latin typeface="Segoe UI" panose="020B0502040204020203" pitchFamily="34" charset="0"/>
                <a:ea typeface="Times New Roman" panose="02020603050405020304" pitchFamily="18" charset="0"/>
              </a:rPr>
              <a:t>10 </a:t>
            </a:r>
            <a:r>
              <a:rPr lang="en-US" sz="1800" dirty="0">
                <a:solidFill>
                  <a:srgbClr val="000000"/>
                </a:solidFill>
                <a:effectLst/>
                <a:latin typeface="Segoe UI" panose="020B0502040204020203" pitchFamily="34" charset="0"/>
                <a:ea typeface="Times New Roman" panose="02020603050405020304" pitchFamily="18" charset="0"/>
              </a:rPr>
              <a:t>And he said, “I heard the sound of you in the garden, and I was afraid, because I was naked, and I hid myself.” </a:t>
            </a:r>
            <a:r>
              <a:rPr lang="en-US" sz="1800" b="1" baseline="30000" dirty="0">
                <a:solidFill>
                  <a:srgbClr val="000000"/>
                </a:solidFill>
                <a:effectLst/>
                <a:latin typeface="Segoe UI" panose="020B0502040204020203" pitchFamily="34" charset="0"/>
                <a:ea typeface="Times New Roman" panose="02020603050405020304" pitchFamily="18" charset="0"/>
              </a:rPr>
              <a:t>11 </a:t>
            </a:r>
            <a:r>
              <a:rPr lang="en-US" sz="1800" dirty="0">
                <a:solidFill>
                  <a:srgbClr val="000000"/>
                </a:solidFill>
                <a:effectLst/>
                <a:latin typeface="Segoe UI" panose="020B0502040204020203" pitchFamily="34" charset="0"/>
                <a:ea typeface="Times New Roman" panose="02020603050405020304" pitchFamily="18" charset="0"/>
              </a:rPr>
              <a:t>He said, “Who told you that you were naked? Have you eaten of the tree of which I commanded you not to eat?” </a:t>
            </a:r>
            <a:r>
              <a:rPr lang="en-US" sz="1800" b="1" baseline="30000" dirty="0">
                <a:solidFill>
                  <a:srgbClr val="000000"/>
                </a:solidFill>
                <a:effectLst/>
                <a:latin typeface="Segoe UI" panose="020B0502040204020203" pitchFamily="34" charset="0"/>
                <a:ea typeface="Times New Roman" panose="02020603050405020304" pitchFamily="18" charset="0"/>
              </a:rPr>
              <a:t>12 </a:t>
            </a:r>
            <a:r>
              <a:rPr lang="en-US" sz="1800" dirty="0">
                <a:solidFill>
                  <a:srgbClr val="000000"/>
                </a:solidFill>
                <a:effectLst/>
                <a:latin typeface="Segoe UI" panose="020B0502040204020203" pitchFamily="34" charset="0"/>
                <a:ea typeface="Times New Roman" panose="02020603050405020304" pitchFamily="18" charset="0"/>
              </a:rPr>
              <a:t>The man said, “The woman whom you gave to be with me, she gave me fruit of the tree, and I ate.” </a:t>
            </a:r>
            <a:r>
              <a:rPr lang="en-US" sz="1800" b="1" baseline="30000" dirty="0">
                <a:solidFill>
                  <a:srgbClr val="000000"/>
                </a:solidFill>
                <a:effectLst/>
                <a:latin typeface="Segoe UI" panose="020B0502040204020203" pitchFamily="34" charset="0"/>
                <a:ea typeface="Times New Roman" panose="02020603050405020304" pitchFamily="18" charset="0"/>
              </a:rPr>
              <a:t>13 </a:t>
            </a:r>
            <a:r>
              <a:rPr lang="en-US" sz="1800" dirty="0">
                <a:solidFill>
                  <a:srgbClr val="000000"/>
                </a:solidFill>
                <a:effectLst/>
                <a:latin typeface="Segoe UI" panose="020B0502040204020203" pitchFamily="34" charset="0"/>
                <a:ea typeface="Times New Roman" panose="02020603050405020304" pitchFamily="18" charset="0"/>
              </a:rPr>
              <a:t>Then the </a:t>
            </a:r>
            <a:r>
              <a:rPr lang="en-US" sz="1800" cap="small" dirty="0">
                <a:solidFill>
                  <a:srgbClr val="000000"/>
                </a:solidFill>
                <a:effectLst/>
                <a:latin typeface="Segoe UI" panose="020B0502040204020203" pitchFamily="34" charset="0"/>
                <a:ea typeface="Times New Roman" panose="02020603050405020304" pitchFamily="18" charset="0"/>
              </a:rPr>
              <a:t>Lord</a:t>
            </a:r>
            <a:r>
              <a:rPr lang="en-US" sz="1800" dirty="0">
                <a:solidFill>
                  <a:srgbClr val="000000"/>
                </a:solidFill>
                <a:effectLst/>
                <a:latin typeface="Segoe UI" panose="020B0502040204020203" pitchFamily="34" charset="0"/>
                <a:ea typeface="Times New Roman" panose="02020603050405020304" pitchFamily="18" charset="0"/>
              </a:rPr>
              <a:t> God said to the woman, “What is this that you have done?” The woman said, “The serpent deceived me, and I ate.”</a:t>
            </a:r>
            <a:endParaRPr lang="en-Z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1900194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62665" y="595223"/>
            <a:ext cx="11481759" cy="5652830"/>
          </a:xfrm>
          <a:prstGeom prst="rect">
            <a:avLst/>
          </a:prstGeom>
        </p:spPr>
        <p:txBody>
          <a:bodyPr wrap="square">
            <a:spAutoFit/>
          </a:bodyPr>
          <a:lstStyle/>
          <a:p>
            <a:pPr algn="ctr">
              <a:spcBef>
                <a:spcPts val="1200"/>
              </a:spcBef>
            </a:pPr>
            <a:r>
              <a:rPr lang="en-ZA" sz="3200" b="1" baseline="30000" dirty="0">
                <a:solidFill>
                  <a:srgbClr val="C00000"/>
                </a:solidFill>
                <a:latin typeface="Cambria" pitchFamily="18" charset="0"/>
                <a:ea typeface="Cambria" pitchFamily="18" charset="0"/>
              </a:rPr>
              <a:t>Genesis 3:16-19</a:t>
            </a:r>
          </a:p>
          <a:p>
            <a:pPr algn="ctr">
              <a:spcBef>
                <a:spcPts val="1200"/>
              </a:spcBef>
            </a:pPr>
            <a:r>
              <a:rPr lang="en-ZA" sz="1600" b="1" baseline="30000" dirty="0">
                <a:solidFill>
                  <a:srgbClr val="000000"/>
                </a:solidFill>
                <a:latin typeface="Segoe UI" panose="020B0502040204020203" pitchFamily="34" charset="0"/>
                <a:ea typeface="Times New Roman" panose="02020603050405020304" pitchFamily="18" charset="0"/>
              </a:rPr>
              <a:t>16 </a:t>
            </a:r>
            <a:r>
              <a:rPr lang="en-ZA" sz="1600" dirty="0">
                <a:solidFill>
                  <a:srgbClr val="000000"/>
                </a:solidFill>
                <a:latin typeface="Segoe UI" panose="020B0502040204020203" pitchFamily="34" charset="0"/>
                <a:ea typeface="Times New Roman" panose="02020603050405020304" pitchFamily="18" charset="0"/>
              </a:rPr>
              <a:t>To the woman he said,</a:t>
            </a:r>
            <a:endParaRPr lang="en-ZA" sz="1600" dirty="0">
              <a:latin typeface="Times New Roman" panose="02020603050405020304" pitchFamily="18" charset="0"/>
              <a:ea typeface="Times New Roman" panose="02020603050405020304" pitchFamily="18" charset="0"/>
            </a:endParaRPr>
          </a:p>
          <a:p>
            <a:pPr algn="ctr"/>
            <a:r>
              <a:rPr lang="en-US" sz="1600" dirty="0">
                <a:solidFill>
                  <a:srgbClr val="000000"/>
                </a:solidFill>
                <a:latin typeface="Segoe UI" panose="020B0502040204020203" pitchFamily="34" charset="0"/>
                <a:ea typeface="Times New Roman" panose="02020603050405020304" pitchFamily="18" charset="0"/>
              </a:rPr>
              <a:t>“I will surely multiply your pain in childbearing;</a:t>
            </a:r>
            <a:br>
              <a:rPr lang="en-US" sz="1600" dirty="0">
                <a:solidFill>
                  <a:srgbClr val="000000"/>
                </a:solidFill>
                <a:latin typeface="Segoe UI" panose="020B0502040204020203" pitchFamily="34" charset="0"/>
                <a:ea typeface="Times New Roman" panose="02020603050405020304" pitchFamily="18" charset="0"/>
              </a:rPr>
            </a:br>
            <a:r>
              <a:rPr lang="en-US" sz="1600" dirty="0">
                <a:solidFill>
                  <a:srgbClr val="000000"/>
                </a:solidFill>
                <a:latin typeface="Courier New" panose="02070309020205020404" pitchFamily="49" charset="0"/>
                <a:ea typeface="Times New Roman" panose="02020603050405020304" pitchFamily="18" charset="0"/>
              </a:rPr>
              <a:t>    </a:t>
            </a:r>
            <a:r>
              <a:rPr lang="en-US" sz="1600" dirty="0">
                <a:solidFill>
                  <a:srgbClr val="000000"/>
                </a:solidFill>
                <a:latin typeface="Segoe UI" panose="020B0502040204020203" pitchFamily="34" charset="0"/>
                <a:ea typeface="Times New Roman" panose="02020603050405020304" pitchFamily="18" charset="0"/>
              </a:rPr>
              <a:t>in pain you shall bring forth children.</a:t>
            </a:r>
            <a:br>
              <a:rPr lang="en-US" sz="1600" dirty="0">
                <a:solidFill>
                  <a:srgbClr val="000000"/>
                </a:solidFill>
                <a:latin typeface="Segoe UI" panose="020B0502040204020203" pitchFamily="34" charset="0"/>
                <a:ea typeface="Times New Roman" panose="02020603050405020304" pitchFamily="18" charset="0"/>
              </a:rPr>
            </a:br>
            <a:r>
              <a:rPr lang="en-US" sz="1600" dirty="0">
                <a:solidFill>
                  <a:srgbClr val="000000"/>
                </a:solidFill>
                <a:latin typeface="Segoe UI" panose="020B0502040204020203" pitchFamily="34" charset="0"/>
                <a:ea typeface="Times New Roman" panose="02020603050405020304" pitchFamily="18" charset="0"/>
              </a:rPr>
              <a:t>Your desire shall be contrary to</a:t>
            </a:r>
            <a:r>
              <a:rPr lang="en-US" sz="1600" baseline="30000" dirty="0">
                <a:solidFill>
                  <a:srgbClr val="000000"/>
                </a:solidFill>
                <a:latin typeface="Segoe UI" panose="020B0502040204020203" pitchFamily="34" charset="0"/>
                <a:ea typeface="Times New Roman" panose="02020603050405020304" pitchFamily="18" charset="0"/>
              </a:rPr>
              <a:t>[</a:t>
            </a:r>
            <a:r>
              <a:rPr lang="en-US" sz="1600" u="sng" baseline="30000" dirty="0">
                <a:solidFill>
                  <a:srgbClr val="4A4A4A"/>
                </a:solidFill>
                <a:latin typeface="Segoe UI" panose="020B0502040204020203" pitchFamily="34" charset="0"/>
                <a:ea typeface="Times New Roman" panose="02020603050405020304" pitchFamily="18" charset="0"/>
                <a:hlinkClick r:id="rId2" tooltip="See footnote f"/>
              </a:rPr>
              <a:t>f</a:t>
            </a:r>
            <a:r>
              <a:rPr lang="en-US" sz="1600" baseline="30000" dirty="0">
                <a:solidFill>
                  <a:srgbClr val="000000"/>
                </a:solidFill>
                <a:latin typeface="Segoe UI" panose="020B0502040204020203" pitchFamily="34" charset="0"/>
                <a:ea typeface="Times New Roman" panose="02020603050405020304" pitchFamily="18" charset="0"/>
              </a:rPr>
              <a:t>]</a:t>
            </a:r>
            <a:r>
              <a:rPr lang="en-US" sz="1600" dirty="0">
                <a:solidFill>
                  <a:srgbClr val="000000"/>
                </a:solidFill>
                <a:latin typeface="Segoe UI" panose="020B0502040204020203" pitchFamily="34" charset="0"/>
                <a:ea typeface="Times New Roman" panose="02020603050405020304" pitchFamily="18" charset="0"/>
              </a:rPr>
              <a:t> your husband,</a:t>
            </a:r>
            <a:r>
              <a:rPr lang="en-US" sz="1600" dirty="0">
                <a:solidFill>
                  <a:srgbClr val="000000"/>
                </a:solidFill>
                <a:highlight>
                  <a:srgbClr val="FFFF00"/>
                </a:highlight>
                <a:latin typeface="Segoe UI" panose="020B0502040204020203" pitchFamily="34" charset="0"/>
                <a:ea typeface="Times New Roman" panose="02020603050405020304" pitchFamily="18" charset="0"/>
              </a:rPr>
              <a:t/>
            </a:r>
            <a:br>
              <a:rPr lang="en-US" sz="1600" dirty="0">
                <a:solidFill>
                  <a:srgbClr val="000000"/>
                </a:solidFill>
                <a:highlight>
                  <a:srgbClr val="FFFF00"/>
                </a:highlight>
                <a:latin typeface="Segoe UI" panose="020B0502040204020203" pitchFamily="34" charset="0"/>
                <a:ea typeface="Times New Roman" panose="02020603050405020304" pitchFamily="18" charset="0"/>
              </a:rPr>
            </a:br>
            <a:r>
              <a:rPr lang="en-US" sz="1600" dirty="0">
                <a:solidFill>
                  <a:srgbClr val="000000"/>
                </a:solidFill>
                <a:latin typeface="Courier New" panose="02070309020205020404" pitchFamily="49" charset="0"/>
                <a:ea typeface="Times New Roman" panose="02020603050405020304" pitchFamily="18" charset="0"/>
              </a:rPr>
              <a:t>    </a:t>
            </a:r>
            <a:r>
              <a:rPr lang="en-US" sz="1600" dirty="0">
                <a:solidFill>
                  <a:srgbClr val="000000"/>
                </a:solidFill>
                <a:latin typeface="Segoe UI" panose="020B0502040204020203" pitchFamily="34" charset="0"/>
                <a:ea typeface="Times New Roman" panose="02020603050405020304" pitchFamily="18" charset="0"/>
              </a:rPr>
              <a:t>but he shall rule over you.”</a:t>
            </a:r>
            <a:endParaRPr lang="en-ZA" sz="1600" dirty="0">
              <a:latin typeface="Times New Roman" panose="02020603050405020304" pitchFamily="18" charset="0"/>
              <a:ea typeface="Times New Roman" panose="02020603050405020304" pitchFamily="18" charset="0"/>
            </a:endParaRPr>
          </a:p>
          <a:p>
            <a:pPr algn="ctr">
              <a:spcBef>
                <a:spcPts val="1200"/>
              </a:spcBef>
            </a:pPr>
            <a:r>
              <a:rPr lang="en-ZA" sz="1600" b="1" baseline="30000" dirty="0">
                <a:solidFill>
                  <a:srgbClr val="000000"/>
                </a:solidFill>
                <a:latin typeface="Segoe UI" panose="020B0502040204020203" pitchFamily="34" charset="0"/>
                <a:ea typeface="Times New Roman" panose="02020603050405020304" pitchFamily="18" charset="0"/>
              </a:rPr>
              <a:t>17 </a:t>
            </a:r>
            <a:r>
              <a:rPr lang="en-ZA" sz="1600" dirty="0">
                <a:solidFill>
                  <a:srgbClr val="000000"/>
                </a:solidFill>
                <a:latin typeface="Segoe UI" panose="020B0502040204020203" pitchFamily="34" charset="0"/>
                <a:ea typeface="Times New Roman" panose="02020603050405020304" pitchFamily="18" charset="0"/>
              </a:rPr>
              <a:t>And to Adam he said,</a:t>
            </a:r>
            <a:endParaRPr lang="en-ZA" sz="1600" dirty="0">
              <a:latin typeface="Times New Roman" panose="02020603050405020304" pitchFamily="18" charset="0"/>
              <a:ea typeface="Times New Roman" panose="02020603050405020304" pitchFamily="18" charset="0"/>
            </a:endParaRPr>
          </a:p>
          <a:p>
            <a:pPr algn="ctr"/>
            <a:r>
              <a:rPr lang="en-US" sz="1600" dirty="0">
                <a:solidFill>
                  <a:srgbClr val="FF0000"/>
                </a:solidFill>
                <a:latin typeface="Segoe UI" panose="020B0502040204020203" pitchFamily="34" charset="0"/>
                <a:ea typeface="Times New Roman" panose="02020603050405020304" pitchFamily="18" charset="0"/>
              </a:rPr>
              <a:t>“Because you have listened to the voice of your wife</a:t>
            </a:r>
            <a:r>
              <a:rPr lang="en-US" sz="1600" dirty="0">
                <a:solidFill>
                  <a:srgbClr val="000000"/>
                </a:solidFill>
                <a:highlight>
                  <a:srgbClr val="FFFF00"/>
                </a:highlight>
                <a:latin typeface="Segoe UI" panose="020B0502040204020203" pitchFamily="34" charset="0"/>
                <a:ea typeface="Times New Roman" panose="02020603050405020304" pitchFamily="18" charset="0"/>
              </a:rPr>
              <a:t/>
            </a:r>
            <a:br>
              <a:rPr lang="en-US" sz="1600" dirty="0">
                <a:solidFill>
                  <a:srgbClr val="000000"/>
                </a:solidFill>
                <a:highlight>
                  <a:srgbClr val="FFFF00"/>
                </a:highlight>
                <a:latin typeface="Segoe UI" panose="020B0502040204020203" pitchFamily="34" charset="0"/>
                <a:ea typeface="Times New Roman" panose="02020603050405020304" pitchFamily="18" charset="0"/>
              </a:rPr>
            </a:br>
            <a:r>
              <a:rPr lang="en-US" sz="1600" dirty="0">
                <a:solidFill>
                  <a:srgbClr val="000000"/>
                </a:solidFill>
                <a:latin typeface="Courier New" panose="02070309020205020404" pitchFamily="49" charset="0"/>
                <a:ea typeface="Times New Roman" panose="02020603050405020304" pitchFamily="18" charset="0"/>
              </a:rPr>
              <a:t>    </a:t>
            </a:r>
            <a:r>
              <a:rPr lang="en-US" sz="1600" dirty="0">
                <a:solidFill>
                  <a:srgbClr val="000000"/>
                </a:solidFill>
                <a:latin typeface="Segoe UI" panose="020B0502040204020203" pitchFamily="34" charset="0"/>
                <a:ea typeface="Times New Roman" panose="02020603050405020304" pitchFamily="18" charset="0"/>
              </a:rPr>
              <a:t>and have eaten of the tree</a:t>
            </a:r>
            <a:br>
              <a:rPr lang="en-US" sz="1600" dirty="0">
                <a:solidFill>
                  <a:srgbClr val="000000"/>
                </a:solidFill>
                <a:latin typeface="Segoe UI" panose="020B0502040204020203" pitchFamily="34" charset="0"/>
                <a:ea typeface="Times New Roman" panose="02020603050405020304" pitchFamily="18" charset="0"/>
              </a:rPr>
            </a:br>
            <a:r>
              <a:rPr lang="en-US" sz="1600" dirty="0">
                <a:solidFill>
                  <a:srgbClr val="000000"/>
                </a:solidFill>
                <a:latin typeface="Segoe UI" panose="020B0502040204020203" pitchFamily="34" charset="0"/>
                <a:ea typeface="Times New Roman" panose="02020603050405020304" pitchFamily="18" charset="0"/>
              </a:rPr>
              <a:t>of which I commanded you,</a:t>
            </a:r>
            <a:br>
              <a:rPr lang="en-US" sz="1600" dirty="0">
                <a:solidFill>
                  <a:srgbClr val="000000"/>
                </a:solidFill>
                <a:latin typeface="Segoe UI" panose="020B0502040204020203" pitchFamily="34" charset="0"/>
                <a:ea typeface="Times New Roman" panose="02020603050405020304" pitchFamily="18" charset="0"/>
              </a:rPr>
            </a:br>
            <a:r>
              <a:rPr lang="en-US" sz="1600" dirty="0">
                <a:solidFill>
                  <a:srgbClr val="000000"/>
                </a:solidFill>
                <a:latin typeface="Courier New" panose="02070309020205020404" pitchFamily="49" charset="0"/>
                <a:ea typeface="Times New Roman" panose="02020603050405020304" pitchFamily="18" charset="0"/>
              </a:rPr>
              <a:t>    </a:t>
            </a:r>
            <a:r>
              <a:rPr lang="en-US" sz="1600" dirty="0">
                <a:solidFill>
                  <a:srgbClr val="000000"/>
                </a:solidFill>
                <a:latin typeface="Segoe UI" panose="020B0502040204020203" pitchFamily="34" charset="0"/>
                <a:ea typeface="Times New Roman" panose="02020603050405020304" pitchFamily="18" charset="0"/>
              </a:rPr>
              <a:t>‘You shall not eat of it,’</a:t>
            </a:r>
            <a:br>
              <a:rPr lang="en-US" sz="1600" dirty="0">
                <a:solidFill>
                  <a:srgbClr val="000000"/>
                </a:solidFill>
                <a:latin typeface="Segoe UI" panose="020B0502040204020203" pitchFamily="34" charset="0"/>
                <a:ea typeface="Times New Roman" panose="02020603050405020304" pitchFamily="18" charset="0"/>
              </a:rPr>
            </a:br>
            <a:r>
              <a:rPr lang="en-US" sz="1600" dirty="0">
                <a:solidFill>
                  <a:srgbClr val="000000"/>
                </a:solidFill>
                <a:latin typeface="Segoe UI" panose="020B0502040204020203" pitchFamily="34" charset="0"/>
                <a:ea typeface="Times New Roman" panose="02020603050405020304" pitchFamily="18" charset="0"/>
              </a:rPr>
              <a:t>cursed is the ground because of you;</a:t>
            </a:r>
            <a:br>
              <a:rPr lang="en-US" sz="1600" dirty="0">
                <a:solidFill>
                  <a:srgbClr val="000000"/>
                </a:solidFill>
                <a:latin typeface="Segoe UI" panose="020B0502040204020203" pitchFamily="34" charset="0"/>
                <a:ea typeface="Times New Roman" panose="02020603050405020304" pitchFamily="18" charset="0"/>
              </a:rPr>
            </a:br>
            <a:r>
              <a:rPr lang="en-US" sz="1600" dirty="0">
                <a:solidFill>
                  <a:srgbClr val="000000"/>
                </a:solidFill>
                <a:latin typeface="Courier New" panose="02070309020205020404" pitchFamily="49" charset="0"/>
                <a:ea typeface="Times New Roman" panose="02020603050405020304" pitchFamily="18" charset="0"/>
              </a:rPr>
              <a:t>    </a:t>
            </a:r>
            <a:r>
              <a:rPr lang="en-US" sz="1600" dirty="0">
                <a:solidFill>
                  <a:srgbClr val="000000"/>
                </a:solidFill>
                <a:latin typeface="Segoe UI" panose="020B0502040204020203" pitchFamily="34" charset="0"/>
                <a:ea typeface="Times New Roman" panose="02020603050405020304" pitchFamily="18" charset="0"/>
              </a:rPr>
              <a:t>in pain you shall eat of it all the days of your life;</a:t>
            </a:r>
            <a:br>
              <a:rPr lang="en-US" sz="1600" dirty="0">
                <a:solidFill>
                  <a:srgbClr val="000000"/>
                </a:solidFill>
                <a:latin typeface="Segoe UI" panose="020B0502040204020203" pitchFamily="34" charset="0"/>
                <a:ea typeface="Times New Roman" panose="02020603050405020304" pitchFamily="18" charset="0"/>
              </a:rPr>
            </a:br>
            <a:r>
              <a:rPr lang="en-US" sz="1600" b="1" baseline="30000" dirty="0">
                <a:solidFill>
                  <a:srgbClr val="000000"/>
                </a:solidFill>
                <a:latin typeface="Segoe UI" panose="020B0502040204020203" pitchFamily="34" charset="0"/>
                <a:ea typeface="Times New Roman" panose="02020603050405020304" pitchFamily="18" charset="0"/>
              </a:rPr>
              <a:t>18 </a:t>
            </a:r>
            <a:r>
              <a:rPr lang="en-US" sz="1600" dirty="0">
                <a:solidFill>
                  <a:srgbClr val="000000"/>
                </a:solidFill>
                <a:latin typeface="Segoe UI" panose="020B0502040204020203" pitchFamily="34" charset="0"/>
                <a:ea typeface="Times New Roman" panose="02020603050405020304" pitchFamily="18" charset="0"/>
              </a:rPr>
              <a:t>thorns and thistles it shall bring forth for you;</a:t>
            </a:r>
            <a:br>
              <a:rPr lang="en-US" sz="1600" dirty="0">
                <a:solidFill>
                  <a:srgbClr val="000000"/>
                </a:solidFill>
                <a:latin typeface="Segoe UI" panose="020B0502040204020203" pitchFamily="34" charset="0"/>
                <a:ea typeface="Times New Roman" panose="02020603050405020304" pitchFamily="18" charset="0"/>
              </a:rPr>
            </a:br>
            <a:r>
              <a:rPr lang="en-US" sz="1600" dirty="0">
                <a:solidFill>
                  <a:srgbClr val="000000"/>
                </a:solidFill>
                <a:latin typeface="Courier New" panose="02070309020205020404" pitchFamily="49" charset="0"/>
                <a:ea typeface="Times New Roman" panose="02020603050405020304" pitchFamily="18" charset="0"/>
              </a:rPr>
              <a:t>    </a:t>
            </a:r>
            <a:r>
              <a:rPr lang="en-US" sz="1600" dirty="0">
                <a:solidFill>
                  <a:srgbClr val="000000"/>
                </a:solidFill>
                <a:latin typeface="Segoe UI" panose="020B0502040204020203" pitchFamily="34" charset="0"/>
                <a:ea typeface="Times New Roman" panose="02020603050405020304" pitchFamily="18" charset="0"/>
              </a:rPr>
              <a:t>and you shall eat the plants of the field.</a:t>
            </a:r>
            <a:br>
              <a:rPr lang="en-US" sz="1600" dirty="0">
                <a:solidFill>
                  <a:srgbClr val="000000"/>
                </a:solidFill>
                <a:latin typeface="Segoe UI" panose="020B0502040204020203" pitchFamily="34" charset="0"/>
                <a:ea typeface="Times New Roman" panose="02020603050405020304" pitchFamily="18" charset="0"/>
              </a:rPr>
            </a:br>
            <a:r>
              <a:rPr lang="en-US" sz="1600" b="1" baseline="30000" dirty="0">
                <a:solidFill>
                  <a:srgbClr val="000000"/>
                </a:solidFill>
                <a:latin typeface="Segoe UI" panose="020B0502040204020203" pitchFamily="34" charset="0"/>
                <a:ea typeface="Times New Roman" panose="02020603050405020304" pitchFamily="18" charset="0"/>
              </a:rPr>
              <a:t>19 </a:t>
            </a:r>
            <a:r>
              <a:rPr lang="en-US" sz="1600" dirty="0">
                <a:solidFill>
                  <a:srgbClr val="000000"/>
                </a:solidFill>
                <a:latin typeface="Segoe UI" panose="020B0502040204020203" pitchFamily="34" charset="0"/>
                <a:ea typeface="Times New Roman" panose="02020603050405020304" pitchFamily="18" charset="0"/>
              </a:rPr>
              <a:t>By the sweat of your face</a:t>
            </a:r>
            <a:br>
              <a:rPr lang="en-US" sz="1600" dirty="0">
                <a:solidFill>
                  <a:srgbClr val="000000"/>
                </a:solidFill>
                <a:latin typeface="Segoe UI" panose="020B0502040204020203" pitchFamily="34" charset="0"/>
                <a:ea typeface="Times New Roman" panose="02020603050405020304" pitchFamily="18" charset="0"/>
              </a:rPr>
            </a:br>
            <a:r>
              <a:rPr lang="en-US" sz="1600" dirty="0">
                <a:solidFill>
                  <a:srgbClr val="000000"/>
                </a:solidFill>
                <a:latin typeface="Courier New" panose="02070309020205020404" pitchFamily="49" charset="0"/>
                <a:ea typeface="Times New Roman" panose="02020603050405020304" pitchFamily="18" charset="0"/>
              </a:rPr>
              <a:t>    </a:t>
            </a:r>
            <a:r>
              <a:rPr lang="en-US" sz="1600" dirty="0">
                <a:solidFill>
                  <a:srgbClr val="000000"/>
                </a:solidFill>
                <a:latin typeface="Segoe UI" panose="020B0502040204020203" pitchFamily="34" charset="0"/>
                <a:ea typeface="Times New Roman" panose="02020603050405020304" pitchFamily="18" charset="0"/>
              </a:rPr>
              <a:t>you shall eat bread,</a:t>
            </a:r>
            <a:br>
              <a:rPr lang="en-US" sz="1600" dirty="0">
                <a:solidFill>
                  <a:srgbClr val="000000"/>
                </a:solidFill>
                <a:latin typeface="Segoe UI" panose="020B0502040204020203" pitchFamily="34" charset="0"/>
                <a:ea typeface="Times New Roman" panose="02020603050405020304" pitchFamily="18" charset="0"/>
              </a:rPr>
            </a:br>
            <a:r>
              <a:rPr lang="en-US" sz="1600" dirty="0">
                <a:solidFill>
                  <a:srgbClr val="000000"/>
                </a:solidFill>
                <a:latin typeface="Segoe UI" panose="020B0502040204020203" pitchFamily="34" charset="0"/>
                <a:ea typeface="Times New Roman" panose="02020603050405020304" pitchFamily="18" charset="0"/>
              </a:rPr>
              <a:t>till you return to the ground,</a:t>
            </a:r>
            <a:br>
              <a:rPr lang="en-US" sz="1600" dirty="0">
                <a:solidFill>
                  <a:srgbClr val="000000"/>
                </a:solidFill>
                <a:latin typeface="Segoe UI" panose="020B0502040204020203" pitchFamily="34" charset="0"/>
                <a:ea typeface="Times New Roman" panose="02020603050405020304" pitchFamily="18" charset="0"/>
              </a:rPr>
            </a:br>
            <a:r>
              <a:rPr lang="en-US" sz="1600" dirty="0">
                <a:solidFill>
                  <a:srgbClr val="000000"/>
                </a:solidFill>
                <a:latin typeface="Courier New" panose="02070309020205020404" pitchFamily="49" charset="0"/>
                <a:ea typeface="Times New Roman" panose="02020603050405020304" pitchFamily="18" charset="0"/>
              </a:rPr>
              <a:t>    </a:t>
            </a:r>
            <a:r>
              <a:rPr lang="en-US" sz="1600" dirty="0">
                <a:solidFill>
                  <a:srgbClr val="000000"/>
                </a:solidFill>
                <a:latin typeface="Segoe UI" panose="020B0502040204020203" pitchFamily="34" charset="0"/>
                <a:ea typeface="Times New Roman" panose="02020603050405020304" pitchFamily="18" charset="0"/>
              </a:rPr>
              <a:t>for out of it you were taken;</a:t>
            </a:r>
            <a:br>
              <a:rPr lang="en-US" sz="1600" dirty="0">
                <a:solidFill>
                  <a:srgbClr val="000000"/>
                </a:solidFill>
                <a:latin typeface="Segoe UI" panose="020B0502040204020203" pitchFamily="34" charset="0"/>
                <a:ea typeface="Times New Roman" panose="02020603050405020304" pitchFamily="18" charset="0"/>
              </a:rPr>
            </a:br>
            <a:r>
              <a:rPr lang="en-US" sz="1600" dirty="0">
                <a:solidFill>
                  <a:srgbClr val="000000"/>
                </a:solidFill>
                <a:latin typeface="Segoe UI" panose="020B0502040204020203" pitchFamily="34" charset="0"/>
                <a:ea typeface="Times New Roman" panose="02020603050405020304" pitchFamily="18" charset="0"/>
              </a:rPr>
              <a:t>for you are dust,</a:t>
            </a:r>
            <a:br>
              <a:rPr lang="en-US" sz="1600" dirty="0">
                <a:solidFill>
                  <a:srgbClr val="000000"/>
                </a:solidFill>
                <a:latin typeface="Segoe UI" panose="020B0502040204020203" pitchFamily="34" charset="0"/>
                <a:ea typeface="Times New Roman" panose="02020603050405020304" pitchFamily="18" charset="0"/>
              </a:rPr>
            </a:br>
            <a:r>
              <a:rPr lang="en-US" sz="1600" dirty="0">
                <a:solidFill>
                  <a:srgbClr val="000000"/>
                </a:solidFill>
                <a:latin typeface="Courier New" panose="02070309020205020404" pitchFamily="49" charset="0"/>
                <a:ea typeface="Times New Roman" panose="02020603050405020304" pitchFamily="18" charset="0"/>
              </a:rPr>
              <a:t>    </a:t>
            </a:r>
            <a:r>
              <a:rPr lang="en-US" sz="1600" dirty="0">
                <a:solidFill>
                  <a:srgbClr val="000000"/>
                </a:solidFill>
                <a:latin typeface="Segoe UI" panose="020B0502040204020203" pitchFamily="34" charset="0"/>
                <a:ea typeface="Times New Roman" panose="02020603050405020304" pitchFamily="18" charset="0"/>
              </a:rPr>
              <a:t>and to dust you shall return.”</a:t>
            </a:r>
            <a:endParaRPr lang="en-ZA" sz="1600" dirty="0">
              <a:latin typeface="Times New Roman" panose="02020603050405020304" pitchFamily="18" charset="0"/>
              <a:ea typeface="Times New Roman" panose="02020603050405020304" pitchFamily="18" charset="0"/>
            </a:endParaRPr>
          </a:p>
        </p:txBody>
      </p:sp>
      <p:pic>
        <p:nvPicPr>
          <p:cNvPr id="10242" name="Picture 2" descr="Why Is The Devil/Satan Called A Snake Or A Serpent? Quora, 54% OFF"/>
          <p:cNvPicPr>
            <a:picLocks noChangeAspect="1" noChangeArrowheads="1"/>
          </p:cNvPicPr>
          <p:nvPr/>
        </p:nvPicPr>
        <p:blipFill>
          <a:blip r:embed="rId3"/>
          <a:srcRect/>
          <a:stretch>
            <a:fillRect/>
          </a:stretch>
        </p:blipFill>
        <p:spPr bwMode="auto">
          <a:xfrm>
            <a:off x="766491" y="1354015"/>
            <a:ext cx="3338312" cy="5007468"/>
          </a:xfrm>
          <a:prstGeom prst="rect">
            <a:avLst/>
          </a:prstGeom>
          <a:noFill/>
        </p:spPr>
      </p:pic>
    </p:spTree>
    <p:extLst>
      <p:ext uri="{BB962C8B-B14F-4D97-AF65-F5344CB8AC3E}">
        <p14:creationId xmlns:p14="http://schemas.microsoft.com/office/powerpoint/2010/main" xmlns="" val="38355358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Vector Illustration of Multicultural National Children, People Stock ...">
            <a:extLst>
              <a:ext uri="{FF2B5EF4-FFF2-40B4-BE49-F238E27FC236}">
                <a16:creationId xmlns:a16="http://schemas.microsoft.com/office/drawing/2014/main" xmlns="" id="{97867626-352D-34D7-9885-9140753057B8}"/>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403340" y="182126"/>
            <a:ext cx="4689929" cy="6493748"/>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Culture clipart person different, Culture person different Transparent ...">
            <a:extLst>
              <a:ext uri="{FF2B5EF4-FFF2-40B4-BE49-F238E27FC236}">
                <a16:creationId xmlns:a16="http://schemas.microsoft.com/office/drawing/2014/main" xmlns="" id="{64E9A74C-C2BA-C5A4-AB3E-2BD55EF64F2B}"/>
              </a:ext>
            </a:extLst>
          </p:cNvPr>
          <p:cNvPicPr>
            <a:picLocks noChangeAspect="1" noChangeArrowheads="1"/>
          </p:cNvPicPr>
          <p:nvPr/>
        </p:nvPicPr>
        <p:blipFill rotWithShape="1">
          <a:blip r:embed="rId3">
            <a:extLst>
              <a:ext uri="{28A0092B-C50C-407E-A947-70E740481C1C}">
                <a14:useLocalDpi xmlns:a14="http://schemas.microsoft.com/office/drawing/2010/main" xmlns="" val="0"/>
              </a:ext>
            </a:extLst>
          </a:blip>
          <a:srcRect b="6561"/>
          <a:stretch/>
        </p:blipFill>
        <p:spPr bwMode="auto">
          <a:xfrm>
            <a:off x="788353" y="182126"/>
            <a:ext cx="5614987" cy="6493748"/>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Male and Female Brains | Psychology Today Singapore"/>
          <p:cNvPicPr>
            <a:picLocks noChangeAspect="1" noChangeArrowheads="1"/>
          </p:cNvPicPr>
          <p:nvPr/>
        </p:nvPicPr>
        <p:blipFill>
          <a:blip r:embed="rId2"/>
          <a:srcRect/>
          <a:stretch>
            <a:fillRect/>
          </a:stretch>
        </p:blipFill>
        <p:spPr bwMode="auto">
          <a:xfrm>
            <a:off x="0" y="0"/>
            <a:ext cx="12176100" cy="6858000"/>
          </a:xfrm>
          <a:prstGeom prst="rect">
            <a:avLst/>
          </a:prstGeom>
          <a:noFill/>
        </p:spPr>
      </p:pic>
    </p:spTree>
    <p:extLst>
      <p:ext uri="{BB962C8B-B14F-4D97-AF65-F5344CB8AC3E}">
        <p14:creationId xmlns:p14="http://schemas.microsoft.com/office/powerpoint/2010/main" xmlns="" val="39328415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xmlns="" id="{8565D37D-2ED5-B214-E3C6-D0A1EB6D83B1}"/>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12192000" cy="6865099"/>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oping With Anger in Your Marriage | Marriage.com">
            <a:extLst>
              <a:ext uri="{FF2B5EF4-FFF2-40B4-BE49-F238E27FC236}">
                <a16:creationId xmlns:a16="http://schemas.microsoft.com/office/drawing/2014/main" xmlns="" id="{EAD0FB72-BEB7-4817-A856-BA34B3226180}"/>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1142" y="987424"/>
            <a:ext cx="11749715" cy="5114926"/>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4" name="Picture 8" descr="Should I let my cat sleep in the bed? | zooplus Magazine"/>
          <p:cNvPicPr>
            <a:picLocks noChangeAspect="1" noChangeArrowheads="1"/>
          </p:cNvPicPr>
          <p:nvPr/>
        </p:nvPicPr>
        <p:blipFill>
          <a:blip r:embed="rId2"/>
          <a:srcRect/>
          <a:stretch>
            <a:fillRect/>
          </a:stretch>
        </p:blipFill>
        <p:spPr bwMode="auto">
          <a:xfrm>
            <a:off x="180138" y="1440252"/>
            <a:ext cx="7953555" cy="53023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6" descr="Disney Princess Ariel And Eric The Little Mermaid, 44% OFF"/>
          <p:cNvPicPr>
            <a:picLocks noChangeAspect="1" noChangeArrowheads="1"/>
          </p:cNvPicPr>
          <p:nvPr/>
        </p:nvPicPr>
        <p:blipFill rotWithShape="1">
          <a:blip r:embed="rId3"/>
          <a:srcRect l="-18959" t="-3302" r="-1309" b="2893"/>
          <a:stretch/>
        </p:blipFill>
        <p:spPr bwMode="auto">
          <a:xfrm>
            <a:off x="8261350" y="693348"/>
            <a:ext cx="3198038" cy="3545458"/>
          </a:xfrm>
          <a:prstGeom prst="cloudCallout">
            <a:avLst>
              <a:gd name="adj1" fmla="val -69058"/>
              <a:gd name="adj2" fmla="val 51303"/>
            </a:avLst>
          </a:prstGeom>
          <a:noFill/>
        </p:spPr>
      </p:pic>
      <p:pic>
        <p:nvPicPr>
          <p:cNvPr id="29700" name="Picture 4" descr="Cartoon baby sleeping on a cloud 8389878 Vector Art at Vecteezy"/>
          <p:cNvPicPr>
            <a:picLocks noChangeAspect="1" noChangeArrowheads="1"/>
          </p:cNvPicPr>
          <p:nvPr/>
        </p:nvPicPr>
        <p:blipFill>
          <a:blip r:embed="rId4"/>
          <a:srcRect/>
          <a:stretch>
            <a:fillRect/>
          </a:stretch>
        </p:blipFill>
        <p:spPr bwMode="auto">
          <a:xfrm>
            <a:off x="2062159" y="293298"/>
            <a:ext cx="4764210" cy="2899954"/>
          </a:xfrm>
          <a:prstGeom prst="cloudCallout">
            <a:avLst>
              <a:gd name="adj1" fmla="val 49937"/>
              <a:gd name="adj2" fmla="val 49450"/>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Playing Computer Games Vector Art, Icons, and Graphics for Free Download"/>
          <p:cNvPicPr>
            <a:picLocks noChangeAspect="1" noChangeArrowheads="1"/>
          </p:cNvPicPr>
          <p:nvPr/>
        </p:nvPicPr>
        <p:blipFill>
          <a:blip r:embed="rId2"/>
          <a:srcRect/>
          <a:stretch>
            <a:fillRect/>
          </a:stretch>
        </p:blipFill>
        <p:spPr bwMode="auto">
          <a:xfrm>
            <a:off x="0" y="0"/>
            <a:ext cx="12192000" cy="68580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But Johnny Can't Spell G-A-Y | City Journal"/>
          <p:cNvPicPr>
            <a:picLocks noChangeAspect="1" noChangeArrowheads="1"/>
          </p:cNvPicPr>
          <p:nvPr/>
        </p:nvPicPr>
        <p:blipFill>
          <a:blip r:embed="rId2"/>
          <a:srcRect/>
          <a:stretch>
            <a:fillRect/>
          </a:stretch>
        </p:blipFill>
        <p:spPr bwMode="auto">
          <a:xfrm>
            <a:off x="0" y="0"/>
            <a:ext cx="12192000" cy="6858000"/>
          </a:xfrm>
          <a:prstGeom prst="rect">
            <a:avLst/>
          </a:prstGeom>
          <a:noFill/>
        </p:spPr>
      </p:pic>
      <p:sp>
        <p:nvSpPr>
          <p:cNvPr id="3" name="Rounded Rectangular Callout 2"/>
          <p:cNvSpPr/>
          <p:nvPr/>
        </p:nvSpPr>
        <p:spPr>
          <a:xfrm>
            <a:off x="7237562" y="0"/>
            <a:ext cx="4954438" cy="2380891"/>
          </a:xfrm>
          <a:prstGeom prst="wedgeRoundRectCallout">
            <a:avLst>
              <a:gd name="adj1" fmla="val -87735"/>
              <a:gd name="adj2" fmla="val 333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smtClean="0">
              <a:solidFill>
                <a:schemeClr val="tx1"/>
              </a:solidFill>
            </a:endParaRPr>
          </a:p>
          <a:p>
            <a:pPr algn="ctr"/>
            <a:r>
              <a:rPr lang="en-US" sz="2000" dirty="0" smtClean="0">
                <a:solidFill>
                  <a:schemeClr val="tx1"/>
                </a:solidFill>
              </a:rPr>
              <a:t>Good morning my non-binary, </a:t>
            </a:r>
            <a:r>
              <a:rPr lang="en-US" sz="2000" dirty="0" err="1" smtClean="0">
                <a:solidFill>
                  <a:schemeClr val="tx1"/>
                </a:solidFill>
              </a:rPr>
              <a:t>cisgender</a:t>
            </a:r>
            <a:r>
              <a:rPr lang="en-US" sz="2000" dirty="0" smtClean="0">
                <a:solidFill>
                  <a:schemeClr val="tx1"/>
                </a:solidFill>
              </a:rPr>
              <a:t>, </a:t>
            </a:r>
            <a:r>
              <a:rPr lang="en-US" sz="2000" dirty="0" err="1" smtClean="0">
                <a:solidFill>
                  <a:schemeClr val="tx1"/>
                </a:solidFill>
              </a:rPr>
              <a:t>genderfluid</a:t>
            </a:r>
            <a:r>
              <a:rPr lang="en-US" sz="2000" dirty="0" smtClean="0">
                <a:solidFill>
                  <a:schemeClr val="tx1"/>
                </a:solidFill>
              </a:rPr>
              <a:t>, transgender free spirits.</a:t>
            </a:r>
          </a:p>
          <a:p>
            <a:pPr algn="ctr"/>
            <a:r>
              <a:rPr lang="en-US" sz="2000" dirty="0" smtClean="0">
                <a:solidFill>
                  <a:schemeClr val="tx1"/>
                </a:solidFill>
              </a:rPr>
              <a:t>My pronouns are he, her, them, us.</a:t>
            </a:r>
          </a:p>
          <a:p>
            <a:pPr algn="ctr"/>
            <a:r>
              <a:rPr lang="en-US" sz="2000" dirty="0" smtClean="0">
                <a:solidFill>
                  <a:schemeClr val="tx1"/>
                </a:solidFill>
              </a:rPr>
              <a:t>Today we are going to learn about indoctrination………I mean how what I teach you over rules God, the Bible and your parents instructions.</a:t>
            </a:r>
          </a:p>
          <a:p>
            <a:pPr algn="ctr"/>
            <a:endParaRPr lang="en-US" dirty="0"/>
          </a:p>
        </p:txBody>
      </p:sp>
      <p:sp>
        <p:nvSpPr>
          <p:cNvPr id="5" name="Cloud Callout 4"/>
          <p:cNvSpPr/>
          <p:nvPr/>
        </p:nvSpPr>
        <p:spPr>
          <a:xfrm>
            <a:off x="-1" y="0"/>
            <a:ext cx="3674853" cy="2553419"/>
          </a:xfrm>
          <a:prstGeom prst="cloudCallout">
            <a:avLst>
              <a:gd name="adj1" fmla="val 11729"/>
              <a:gd name="adj2" fmla="val 8102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She can’t tell the difference between a boy and a girl and is going to teach us…..University degrees truly are worthless.</a:t>
            </a:r>
            <a:r>
              <a:rPr lang="en-US" dirty="0" smtClean="0"/>
              <a:t>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284672" y="1647646"/>
            <a:ext cx="11611154"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30000" dirty="0">
                <a:ln>
                  <a:noFill/>
                </a:ln>
                <a:solidFill>
                  <a:srgbClr val="FF33CC"/>
                </a:solidFill>
                <a:effectLst/>
                <a:latin typeface="Arial" pitchFamily="34" charset="0"/>
                <a:ea typeface="Times New Roman" pitchFamily="18" charset="0"/>
                <a:cs typeface="Arial" pitchFamily="34" charset="0"/>
              </a:rPr>
              <a:t>18 </a:t>
            </a:r>
            <a:r>
              <a:rPr kumimoji="0" lang="en-US" sz="3600" b="0" i="0" u="none" strike="noStrike" cap="none" normalizeH="0" baseline="0" dirty="0">
                <a:ln>
                  <a:noFill/>
                </a:ln>
                <a:solidFill>
                  <a:srgbClr val="FF33CC"/>
                </a:solidFill>
                <a:effectLst/>
                <a:latin typeface="Arial" pitchFamily="34" charset="0"/>
                <a:ea typeface="Times New Roman" pitchFamily="18" charset="0"/>
                <a:cs typeface="Arial" pitchFamily="34" charset="0"/>
              </a:rPr>
              <a:t>Wives, submit to your husbands, as is fitting in the Lord.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30000" dirty="0">
                <a:ln>
                  <a:noFill/>
                </a:ln>
                <a:solidFill>
                  <a:srgbClr val="0070C0"/>
                </a:solidFill>
                <a:effectLst/>
                <a:latin typeface="Arial" pitchFamily="34" charset="0"/>
                <a:ea typeface="Times New Roman" pitchFamily="18" charset="0"/>
                <a:cs typeface="Arial" pitchFamily="34" charset="0"/>
              </a:rPr>
              <a:t>19 </a:t>
            </a:r>
            <a:r>
              <a:rPr kumimoji="0" lang="en-US" sz="3600" b="0" i="0" u="none" strike="noStrike" cap="none" normalizeH="0" baseline="0" dirty="0">
                <a:ln>
                  <a:noFill/>
                </a:ln>
                <a:solidFill>
                  <a:srgbClr val="0070C0"/>
                </a:solidFill>
                <a:effectLst/>
                <a:latin typeface="Arial" pitchFamily="34" charset="0"/>
                <a:ea typeface="Times New Roman" pitchFamily="18" charset="0"/>
                <a:cs typeface="Arial" pitchFamily="34" charset="0"/>
              </a:rPr>
              <a:t>Husbands, love your wives, and do not be harsh with them.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30000" dirty="0">
                <a:ln>
                  <a:noFill/>
                </a:ln>
                <a:solidFill>
                  <a:srgbClr val="7030A0"/>
                </a:solidFill>
                <a:effectLst/>
                <a:latin typeface="Arial" pitchFamily="34" charset="0"/>
                <a:ea typeface="Times New Roman" pitchFamily="18" charset="0"/>
                <a:cs typeface="Arial" pitchFamily="34" charset="0"/>
              </a:rPr>
              <a:t>20 </a:t>
            </a:r>
            <a:r>
              <a:rPr kumimoji="0" lang="en-US" sz="3600" b="0" i="0" u="none" strike="noStrike" cap="none" normalizeH="0" baseline="0" dirty="0">
                <a:ln>
                  <a:noFill/>
                </a:ln>
                <a:solidFill>
                  <a:srgbClr val="7030A0"/>
                </a:solidFill>
                <a:effectLst/>
                <a:latin typeface="Arial" pitchFamily="34" charset="0"/>
                <a:ea typeface="Times New Roman" pitchFamily="18" charset="0"/>
                <a:cs typeface="Arial" pitchFamily="34" charset="0"/>
              </a:rPr>
              <a:t>Children, obey your parents in everything, for this pleases the Lord.</a:t>
            </a:r>
            <a:endParaRPr kumimoji="0" lang="en-US" sz="3600" b="0" i="0" u="none" strike="noStrike" cap="none" normalizeH="0" baseline="0" dirty="0">
              <a:ln>
                <a:noFill/>
              </a:ln>
              <a:solidFill>
                <a:srgbClr val="7030A0"/>
              </a:solidFill>
              <a:effectLst/>
              <a:latin typeface="Arial" pitchFamily="34" charset="0"/>
              <a:cs typeface="Arial" pitchFamily="34" charset="0"/>
            </a:endParaRPr>
          </a:p>
        </p:txBody>
      </p:sp>
      <p:sp>
        <p:nvSpPr>
          <p:cNvPr id="5" name="TextBox 4"/>
          <p:cNvSpPr txBox="1"/>
          <p:nvPr/>
        </p:nvSpPr>
        <p:spPr>
          <a:xfrm>
            <a:off x="4123426" y="439947"/>
            <a:ext cx="3985403" cy="584775"/>
          </a:xfrm>
          <a:prstGeom prst="rect">
            <a:avLst/>
          </a:prstGeom>
          <a:noFill/>
        </p:spPr>
        <p:txBody>
          <a:bodyPr wrap="square" rtlCol="0">
            <a:spAutoFit/>
          </a:bodyPr>
          <a:lstStyle/>
          <a:p>
            <a:r>
              <a:rPr lang="en-US" sz="3200" dirty="0">
                <a:solidFill>
                  <a:srgbClr val="C00000"/>
                </a:solidFill>
                <a:latin typeface="Cambria" pitchFamily="18" charset="0"/>
                <a:ea typeface="Cambria" pitchFamily="18" charset="0"/>
              </a:rPr>
              <a:t>Colossians 3:18-20</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Trek</Template>
  <TotalTime>581</TotalTime>
  <Words>170</Words>
  <Application>Microsoft Office PowerPoint</Application>
  <PresentationFormat>Custom</PresentationFormat>
  <Paragraphs>48</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Trek</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Hilton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Jeremy Piater</dc:creator>
  <cp:lastModifiedBy>User</cp:lastModifiedBy>
  <cp:revision>51</cp:revision>
  <dcterms:created xsi:type="dcterms:W3CDTF">2024-08-01T05:56:48Z</dcterms:created>
  <dcterms:modified xsi:type="dcterms:W3CDTF">2024-08-03T18:19:25Z</dcterms:modified>
</cp:coreProperties>
</file>