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09C17-FD6A-5D38-D1B4-08BD4B79A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6F378F-D31A-7354-713B-12DF814E9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902FA-525D-FDD3-FA30-522EDCBF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989B9-EBF8-8964-DD2E-B5ECD6F7B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BECC1-E504-B253-7D93-46361BB3F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6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A60B8-5194-9AC1-3559-D26D71AA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38C5F-7FDE-A22A-66CB-07F1ACC04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BBCDD-A9FF-2589-F516-73CE773E9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5F0E6-9080-8BF6-8B13-1FE8B7506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42B7F-9B10-EF8C-C10B-B1AA6A549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66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8C47E-44F2-1700-498C-82116F398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9CB72-89E5-1CD3-86CA-01F730CA7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EF644-225D-9331-7401-7F9D9BA04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AAB49-ED18-990B-9E7E-33EF5E082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4BDFB-F306-9544-0672-1EDA152B7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36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3EA14-214B-1053-9557-C50D457D1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4C54D-A780-87CC-E727-6A035FD1B0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F8810-73F6-DC7C-6E87-19BEA18298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3680F-FC51-84AA-FC98-1C8103B7A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807DCB-F0F8-312E-CB5A-C27BC126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74D27-3E47-F195-1B77-4C1DA46F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247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3821B-9738-F333-DED2-A0BC58C71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E4B7B-12E9-60BD-99FE-8B2BACD80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1691E8-DE36-C141-6B80-B88E8E98E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1BA321-E1DD-358E-A0D0-B74C413F3A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5BBC9F-6E99-F19B-399B-A8FEAF1CC9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A3F5D2-80DD-9268-2774-1F3D5B89D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E4C7BF-F4BD-3FB4-DA35-780263F80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1A52B-148E-8E8C-4D0A-00F9B7573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177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4C538-41E6-B858-31B3-FDEEF9817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F39EC0-DA23-5933-4A11-5AF6FC50B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1C84B0-2FCA-F7E1-1BF5-6758C41DD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5FDA46-82F9-06E6-6BC8-16365386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965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9B2824-D414-ADB5-E396-0632CF64D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23E0E5-A169-8716-0B92-5375706A3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9631F-DD70-8355-9AF9-F6FC0AA9D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741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19054-00C9-52BD-CBC0-DA34AD51F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386D3-70E9-7E51-2D3D-B298EC88C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EBB3D-F70D-5C69-A7A1-096944EB4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FA5E23-8C06-FDEF-40E5-9CBA1E4CF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C8A1B-91B3-2FD1-A33D-2B47D1FAF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4E3014-06BB-67F0-CC3E-597103A4C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979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50291-B041-9446-6FC1-5CB6CA5CD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85A658-44C6-606C-1BF6-3438028218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7EFAE-830F-4A0C-D72F-630A64E3E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0A463-4790-80EC-157D-217CA3BBF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ACFC-2F5D-91E2-250E-2712A526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5B653-A67C-B2AE-03B4-E8FEFA066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4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857DF-FD96-4BD5-F575-80F895537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62006A-4B2C-39A5-E6DB-17AD3C7ECD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8FDD7-5B4F-C9E1-B61F-EE89332FB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0A25-5E1C-DD1E-B9EC-5AE9DBFCB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C6435-851F-090A-CDC9-BA88DCDE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977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808662-C501-CB08-AF5E-8C2B7E9CA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80C204-82BB-10C9-87BF-425BF37C7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669D9-0681-CC4D-47E3-7650A11B0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E0B3A-3467-18CB-E077-F6FD2FE8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50E85-05CE-292E-E0A4-D7C0DB89B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90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0C121A-3261-A359-CD36-46A4FF2D8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C3D47-57B7-91B2-DA09-C646AF291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D0F52-62DA-A941-0297-D657E18213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93F140-3D0F-4576-9E18-89470225C6E0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E77C2-F90D-0CA7-1590-E0D9B0015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49B42-4EAD-F6A5-74FD-4481E477C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0D10A1-2CB3-4ABE-B47C-CDA14AF88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04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2D3590-8B30-315D-A6BE-365A28345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941" y="1"/>
            <a:ext cx="12207941" cy="684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37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F28E82-AC7A-E1B2-6C7D-FABDACE32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5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36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9F8249-8134-76ED-D847-AD20EF6D6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62" y="0"/>
            <a:ext cx="12196762" cy="685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53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FC5EF4-5C52-D4A2-A950-17EBC0620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8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63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4DB2EF-555E-5B40-A48D-901F9837B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12173358" cy="684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0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B2B65F-37C9-6FEF-2DFE-1EFA66338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38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587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39AAF0-31B9-069D-5037-D19DD32B9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53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F28E82-AC7A-E1B2-6C7D-FABDACE32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5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94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Kiln</dc:creator>
  <cp:lastModifiedBy>John Kiln</cp:lastModifiedBy>
  <cp:revision>2</cp:revision>
  <dcterms:created xsi:type="dcterms:W3CDTF">2024-07-17T06:27:21Z</dcterms:created>
  <dcterms:modified xsi:type="dcterms:W3CDTF">2024-07-17T06:30:52Z</dcterms:modified>
</cp:coreProperties>
</file>