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6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7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8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9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0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11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2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3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4" r:id="rId3"/>
    <p:sldMasterId id="2147483688" r:id="rId4"/>
    <p:sldMasterId id="2147483730" r:id="rId5"/>
    <p:sldMasterId id="2147483758" r:id="rId6"/>
    <p:sldMasterId id="2147483798" r:id="rId7"/>
    <p:sldMasterId id="2147483812" r:id="rId8"/>
    <p:sldMasterId id="2147483854" r:id="rId9"/>
    <p:sldMasterId id="2147483882" r:id="rId10"/>
    <p:sldMasterId id="2147483896" r:id="rId11"/>
    <p:sldMasterId id="2147483938" r:id="rId12"/>
    <p:sldMasterId id="2147483980" r:id="rId13"/>
    <p:sldMasterId id="2147484103" r:id="rId14"/>
  </p:sldMasterIdLst>
  <p:notesMasterIdLst>
    <p:notesMasterId r:id="rId80"/>
  </p:notesMasterIdLst>
  <p:sldIdLst>
    <p:sldId id="256" r:id="rId15"/>
    <p:sldId id="258" r:id="rId16"/>
    <p:sldId id="410" r:id="rId17"/>
    <p:sldId id="259" r:id="rId18"/>
    <p:sldId id="260" r:id="rId19"/>
    <p:sldId id="409" r:id="rId20"/>
    <p:sldId id="403" r:id="rId21"/>
    <p:sldId id="262" r:id="rId22"/>
    <p:sldId id="411" r:id="rId23"/>
    <p:sldId id="335" r:id="rId24"/>
    <p:sldId id="270" r:id="rId25"/>
    <p:sldId id="412" r:id="rId26"/>
    <p:sldId id="415" r:id="rId27"/>
    <p:sldId id="342" r:id="rId28"/>
    <p:sldId id="343" r:id="rId29"/>
    <p:sldId id="416" r:id="rId30"/>
    <p:sldId id="344" r:id="rId31"/>
    <p:sldId id="345" r:id="rId32"/>
    <p:sldId id="347" r:id="rId33"/>
    <p:sldId id="348" r:id="rId34"/>
    <p:sldId id="349" r:id="rId35"/>
    <p:sldId id="419" r:id="rId36"/>
    <p:sldId id="350" r:id="rId37"/>
    <p:sldId id="351" r:id="rId38"/>
    <p:sldId id="360" r:id="rId39"/>
    <p:sldId id="454" r:id="rId40"/>
    <p:sldId id="421" r:id="rId41"/>
    <p:sldId id="361" r:id="rId42"/>
    <p:sldId id="284" r:id="rId43"/>
    <p:sldId id="453" r:id="rId44"/>
    <p:sldId id="422" r:id="rId45"/>
    <p:sldId id="365" r:id="rId46"/>
    <p:sldId id="425" r:id="rId47"/>
    <p:sldId id="291" r:id="rId48"/>
    <p:sldId id="292" r:id="rId49"/>
    <p:sldId id="366" r:id="rId50"/>
    <p:sldId id="295" r:id="rId51"/>
    <p:sldId id="427" r:id="rId52"/>
    <p:sldId id="373" r:id="rId53"/>
    <p:sldId id="374" r:id="rId54"/>
    <p:sldId id="375" r:id="rId55"/>
    <p:sldId id="430" r:id="rId56"/>
    <p:sldId id="378" r:id="rId57"/>
    <p:sldId id="379" r:id="rId58"/>
    <p:sldId id="381" r:id="rId59"/>
    <p:sldId id="437" r:id="rId60"/>
    <p:sldId id="384" r:id="rId61"/>
    <p:sldId id="385" r:id="rId62"/>
    <p:sldId id="386" r:id="rId63"/>
    <p:sldId id="387" r:id="rId64"/>
    <p:sldId id="444" r:id="rId65"/>
    <p:sldId id="388" r:id="rId66"/>
    <p:sldId id="319" r:id="rId67"/>
    <p:sldId id="391" r:id="rId68"/>
    <p:sldId id="445" r:id="rId69"/>
    <p:sldId id="394" r:id="rId70"/>
    <p:sldId id="395" r:id="rId71"/>
    <p:sldId id="397" r:id="rId72"/>
    <p:sldId id="398" r:id="rId73"/>
    <p:sldId id="446" r:id="rId74"/>
    <p:sldId id="399" r:id="rId75"/>
    <p:sldId id="327" r:id="rId76"/>
    <p:sldId id="402" r:id="rId77"/>
    <p:sldId id="420" r:id="rId78"/>
    <p:sldId id="449" r:id="rId7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6" autoAdjust="0"/>
    <p:restoredTop sz="88000" autoAdjust="0"/>
  </p:normalViewPr>
  <p:slideViewPr>
    <p:cSldViewPr snapToGrid="0">
      <p:cViewPr varScale="1">
        <p:scale>
          <a:sx n="65" d="100"/>
          <a:sy n="65" d="100"/>
        </p:scale>
        <p:origin x="2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76" Type="http://schemas.openxmlformats.org/officeDocument/2006/relationships/slide" Target="slides/slide62.xml"/><Relationship Id="rId8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slide" Target="slides/slide52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7.xml"/><Relationship Id="rId82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77" Type="http://schemas.openxmlformats.org/officeDocument/2006/relationships/slide" Target="slides/slide63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80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5C8373-EECF-4C32-8472-75C13F5491EF}" type="datetimeFigureOut">
              <a:rPr lang="en-ZA" smtClean="0"/>
              <a:t>2024/07/12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48E7D7-5C06-4E15-B294-B2928255189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78326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F62E237D-5690-40C2-A459-B6EEA797D160}" type="slidenum">
              <a:rPr lang="en-US" altLang="en-US">
                <a:latin typeface="Arial" panose="020B0604020202020204" pitchFamily="34" charset="0"/>
              </a:rPr>
              <a:pPr/>
              <a:t>2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424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102AECB8-AA32-4888-9640-B1F4287FD010}" type="slidenum">
              <a:rPr lang="en-US" altLang="en-US">
                <a:latin typeface="Arial" panose="020B0604020202020204" pitchFamily="34" charset="0"/>
              </a:rPr>
              <a:pPr/>
              <a:t>4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924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872DAE3E-E580-4EAC-B275-88C414A9D700}" type="slidenum">
              <a:rPr lang="en-US" altLang="en-US">
                <a:latin typeface="Arial" panose="020B0604020202020204" pitchFamily="34" charset="0"/>
              </a:rPr>
              <a:pPr/>
              <a:t>5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042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804E9E53-3135-4E47-A94F-BCFF2BFE810E}" type="slidenum">
              <a:rPr lang="en-US" altLang="en-US">
                <a:latin typeface="Arial" panose="020B0604020202020204" pitchFamily="34" charset="0"/>
              </a:rPr>
              <a:pPr/>
              <a:t>8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066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1214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F21760FD-A7B7-40C5-A850-661ED145364D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11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213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6077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27695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901858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68830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4083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443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/>
              <a:t>In which the Holy Spirit warned Israel not to be like the fathers in the wilderness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en-US" sz="1600" b="1"/>
              <a:t>A warning which the Hebrew writer found just as necessary in his day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en-US" sz="1600" b="1"/>
              <a:t>In the wilderness, the Israelites had...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lang="en-US" sz="1600" b="1"/>
              <a:t>Hardened their hearts in rebelling against God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lang="en-US" sz="1600" b="1"/>
              <a:t>Tested (tried) God with their lack of faith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en-US" sz="1600" b="1"/>
              <a:t>This they did many times during the forty years of wandering, but especially...</a:t>
            </a:r>
            <a:endParaRPr/>
          </a:p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lang="en-US" sz="1600" b="1"/>
              <a:t>At the beginning, with the incident at Massah (tempted)</a:t>
            </a:r>
            <a:endParaRPr/>
          </a:p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lang="en-US" sz="1600" b="1"/>
              <a:t> Meribah (Water) cf. Exo 17:1-7</a:t>
            </a:r>
            <a:endParaRPr/>
          </a:p>
          <a:p>
            <a:pPr marL="45720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en-US" sz="1600" b="1"/>
              <a:t>The rest (of which there were 603,548 men) died in the wilderness</a:t>
            </a:r>
            <a:endParaRPr/>
          </a:p>
        </p:txBody>
      </p:sp>
      <p:sp>
        <p:nvSpPr>
          <p:cNvPr id="277" name="Google Shape;277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26044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3" name="Google Shape;283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15555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45682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75563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3" name="Google Shape;303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443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/>
              <a:t>SABBATH 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en-US" sz="1600" b="1"/>
              <a:t>When first introduced to the nation of Israel, it was spoken of as “the rest of the holy Sabbath unto the LORD” - Exo 16:23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en-US" sz="1600" b="1"/>
              <a:t>This was the seventh day rest, patterned after God’s own rest following the creation - Gen 2:2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en-US" sz="1600" b="1"/>
              <a:t>It was encoded into the Law given on tablets of stone - cf. Exo 20:8-11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en-US" sz="1600" b="1"/>
              <a:t>It was not given to the nation’s fathers (i.e., ancestors such as Abraham, Isaac, Jacob) - cf. Deu 5:2-22; Neh 9:13-14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600"/>
              <a:buFont typeface="Noto Sans Symbols"/>
              <a:buChar char="❑"/>
            </a:pPr>
            <a:r>
              <a:rPr lang="en-US" sz="1600" b="1">
                <a:solidFill>
                  <a:srgbClr val="FFC000"/>
                </a:solidFill>
              </a:rPr>
              <a:t>It was given to Israel as a weekly remembrance of their deliverance from Egypt – Deu 5:12-15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en-US" sz="1600" b="1"/>
              <a:t>BUT Done away – Col. 2:14-16</a:t>
            </a:r>
            <a:endParaRPr sz="1600" b="1"/>
          </a:p>
        </p:txBody>
      </p:sp>
      <p:sp>
        <p:nvSpPr>
          <p:cNvPr id="304" name="Google Shape;304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68944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599221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1FD243CA-3E46-4322-B593-146B8C6A15CB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26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8943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64421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FEE304F1-2DC0-4F24-90B7-2FEB10BFB53C}" type="slidenum">
              <a:rPr lang="en-US" altLang="en-US">
                <a:latin typeface="Arial" panose="020B0604020202020204" pitchFamily="34" charset="0"/>
              </a:rPr>
              <a:pPr/>
              <a:t>29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8604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769675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A49ECC44-28D6-4471-8EC5-863712189B90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34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4955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E75607AE-8497-4D46-8A81-1AB77A32C77A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35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3860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22213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1FB78BDF-2B97-4DAC-B8A5-C6D3043F3C5D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37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6346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4525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66948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97532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45885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15067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1" name="Google Shape;601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21979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49570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99943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843819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1" name="Google Shape;631;p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08363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02536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75888A74-65FB-4AEE-84F9-2FB87D7D1178}" type="slidenum">
              <a:rPr lang="en-US" altLang="en-US">
                <a:latin typeface="Arial" panose="020B0604020202020204" pitchFamily="34" charset="0"/>
              </a:rPr>
              <a:pPr/>
              <a:t>53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34094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472144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8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" name="Google Shape;673;p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29033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9" name="Google Shape;679;p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005689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9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253794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250875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3" name="Google Shape;703;p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636538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F2CFFCED-D934-4F7D-ACAD-DC4518F17017}" type="slidenum">
              <a:rPr lang="en-US" altLang="en-US">
                <a:latin typeface="Arial" panose="020B0604020202020204" pitchFamily="34" charset="0"/>
              </a:rPr>
              <a:pPr/>
              <a:t>62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34893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1" name="Google Shape;721;p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701276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8E502640-71AF-4AF5-B4E9-35EB3ECB96FC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65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913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5E908-2811-4BB4-9013-5EB285C38E41}" type="datetimeFigureOut">
              <a:rPr lang="en-ZA" smtClean="0"/>
              <a:t>2024/07/12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1894-66F3-4911-AC8B-24095653B63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99764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5E908-2811-4BB4-9013-5EB285C38E41}" type="datetimeFigureOut">
              <a:rPr lang="en-ZA" smtClean="0"/>
              <a:t>2024/07/12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1894-66F3-4911-AC8B-24095653B63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18696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5E908-2811-4BB4-9013-5EB285C38E41}" type="datetimeFigureOut">
              <a:rPr lang="en-ZA" smtClean="0"/>
              <a:t>2024/07/12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1894-66F3-4911-AC8B-24095653B63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61512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5E908-2811-4BB4-9013-5EB285C38E41}" type="datetimeFigureOut">
              <a:rPr lang="en-ZA" smtClean="0"/>
              <a:t>2024/07/12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1894-66F3-4911-AC8B-24095653B63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98734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5E908-2811-4BB4-9013-5EB285C38E41}" type="datetimeFigureOut">
              <a:rPr lang="en-ZA" smtClean="0"/>
              <a:t>2024/07/12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1894-66F3-4911-AC8B-24095653B63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19329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5E908-2811-4BB4-9013-5EB285C38E41}" type="datetimeFigureOut">
              <a:rPr lang="en-ZA" smtClean="0"/>
              <a:t>2024/07/12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1894-66F3-4911-AC8B-24095653B63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39001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5E908-2811-4BB4-9013-5EB285C38E41}" type="datetimeFigureOut">
              <a:rPr lang="en-ZA" smtClean="0"/>
              <a:t>2024/07/12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1894-66F3-4911-AC8B-24095653B63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7557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5E908-2811-4BB4-9013-5EB285C38E41}" type="datetimeFigureOut">
              <a:rPr lang="en-ZA" smtClean="0"/>
              <a:t>2024/07/12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1894-66F3-4911-AC8B-24095653B63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0045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5E908-2811-4BB4-9013-5EB285C38E41}" type="datetimeFigureOut">
              <a:rPr lang="en-ZA" smtClean="0"/>
              <a:t>2024/07/12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1894-66F3-4911-AC8B-24095653B63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15222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5E908-2811-4BB4-9013-5EB285C38E41}" type="datetimeFigureOut">
              <a:rPr lang="en-ZA" smtClean="0"/>
              <a:t>2024/07/12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1894-66F3-4911-AC8B-24095653B63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470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5E908-2811-4BB4-9013-5EB285C38E41}" type="datetimeFigureOut">
              <a:rPr lang="en-ZA" smtClean="0"/>
              <a:t>2024/07/12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1894-66F3-4911-AC8B-24095653B63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69102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4 w 185"/>
                <a:gd name="T1" fmla="*/ 0 h 120"/>
                <a:gd name="T2" fmla="*/ 194 w 185"/>
                <a:gd name="T3" fmla="*/ 6 h 120"/>
                <a:gd name="T4" fmla="*/ 194 w 185"/>
                <a:gd name="T5" fmla="*/ 18 h 120"/>
                <a:gd name="T6" fmla="*/ 194 w 185"/>
                <a:gd name="T7" fmla="*/ 36 h 120"/>
                <a:gd name="T8" fmla="*/ 188 w 185"/>
                <a:gd name="T9" fmla="*/ 54 h 120"/>
                <a:gd name="T10" fmla="*/ 170 w 185"/>
                <a:gd name="T11" fmla="*/ 72 h 120"/>
                <a:gd name="T12" fmla="*/ 146 w 185"/>
                <a:gd name="T13" fmla="*/ 96 h 120"/>
                <a:gd name="T14" fmla="*/ 110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4 w 185"/>
                <a:gd name="T29" fmla="*/ 0 h 120"/>
                <a:gd name="T30" fmla="*/ 194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6 w 526"/>
                <a:gd name="T17" fmla="*/ 179 h 275"/>
                <a:gd name="T18" fmla="*/ 218 w 526"/>
                <a:gd name="T19" fmla="*/ 143 h 275"/>
                <a:gd name="T20" fmla="*/ 260 w 526"/>
                <a:gd name="T21" fmla="*/ 120 h 275"/>
                <a:gd name="T22" fmla="*/ 308 w 526"/>
                <a:gd name="T23" fmla="*/ 96 h 275"/>
                <a:gd name="T24" fmla="*/ 411 w 526"/>
                <a:gd name="T25" fmla="*/ 48 h 275"/>
                <a:gd name="T26" fmla="*/ 460 w 526"/>
                <a:gd name="T27" fmla="*/ 30 h 275"/>
                <a:gd name="T28" fmla="*/ 496 w 526"/>
                <a:gd name="T29" fmla="*/ 12 h 275"/>
                <a:gd name="T30" fmla="*/ 520 w 526"/>
                <a:gd name="T31" fmla="*/ 6 h 275"/>
                <a:gd name="T32" fmla="*/ 538 w 526"/>
                <a:gd name="T33" fmla="*/ 0 h 275"/>
                <a:gd name="T34" fmla="*/ 544 w 526"/>
                <a:gd name="T35" fmla="*/ 0 h 275"/>
                <a:gd name="T36" fmla="*/ 538 w 526"/>
                <a:gd name="T37" fmla="*/ 6 h 275"/>
                <a:gd name="T38" fmla="*/ 526 w 526"/>
                <a:gd name="T39" fmla="*/ 12 h 275"/>
                <a:gd name="T40" fmla="*/ 502 w 526"/>
                <a:gd name="T41" fmla="*/ 24 h 275"/>
                <a:gd name="T42" fmla="*/ 478 w 526"/>
                <a:gd name="T43" fmla="*/ 42 h 275"/>
                <a:gd name="T44" fmla="*/ 454 w 526"/>
                <a:gd name="T45" fmla="*/ 54 h 275"/>
                <a:gd name="T46" fmla="*/ 411 w 526"/>
                <a:gd name="T47" fmla="*/ 78 h 275"/>
                <a:gd name="T48" fmla="*/ 349 w 526"/>
                <a:gd name="T49" fmla="*/ 108 h 275"/>
                <a:gd name="T50" fmla="*/ 284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9 w 718"/>
                <a:gd name="T17" fmla="*/ 228 h 306"/>
                <a:gd name="T18" fmla="*/ 135 w 718"/>
                <a:gd name="T19" fmla="*/ 228 h 306"/>
                <a:gd name="T20" fmla="*/ 153 w 718"/>
                <a:gd name="T21" fmla="*/ 222 h 306"/>
                <a:gd name="T22" fmla="*/ 177 w 718"/>
                <a:gd name="T23" fmla="*/ 216 h 306"/>
                <a:gd name="T24" fmla="*/ 207 w 718"/>
                <a:gd name="T25" fmla="*/ 204 h 306"/>
                <a:gd name="T26" fmla="*/ 284 w 718"/>
                <a:gd name="T27" fmla="*/ 180 h 306"/>
                <a:gd name="T28" fmla="*/ 389 w 718"/>
                <a:gd name="T29" fmla="*/ 156 h 306"/>
                <a:gd name="T30" fmla="*/ 479 w 718"/>
                <a:gd name="T31" fmla="*/ 126 h 306"/>
                <a:gd name="T32" fmla="*/ 562 w 718"/>
                <a:gd name="T33" fmla="*/ 102 h 306"/>
                <a:gd name="T34" fmla="*/ 592 w 718"/>
                <a:gd name="T35" fmla="*/ 90 h 306"/>
                <a:gd name="T36" fmla="*/ 631 w 718"/>
                <a:gd name="T37" fmla="*/ 84 h 306"/>
                <a:gd name="T38" fmla="*/ 649 w 718"/>
                <a:gd name="T39" fmla="*/ 78 h 306"/>
                <a:gd name="T40" fmla="*/ 655 w 718"/>
                <a:gd name="T41" fmla="*/ 72 h 306"/>
                <a:gd name="T42" fmla="*/ 661 w 718"/>
                <a:gd name="T43" fmla="*/ 66 h 306"/>
                <a:gd name="T44" fmla="*/ 679 w 718"/>
                <a:gd name="T45" fmla="*/ 60 h 306"/>
                <a:gd name="T46" fmla="*/ 721 w 718"/>
                <a:gd name="T47" fmla="*/ 30 h 306"/>
                <a:gd name="T48" fmla="*/ 739 w 718"/>
                <a:gd name="T49" fmla="*/ 18 h 306"/>
                <a:gd name="T50" fmla="*/ 745 w 718"/>
                <a:gd name="T51" fmla="*/ 6 h 306"/>
                <a:gd name="T52" fmla="*/ 739 w 718"/>
                <a:gd name="T53" fmla="*/ 0 h 306"/>
                <a:gd name="T54" fmla="*/ 715 w 718"/>
                <a:gd name="T55" fmla="*/ 0 h 306"/>
                <a:gd name="T56" fmla="*/ 655 w 718"/>
                <a:gd name="T57" fmla="*/ 0 h 306"/>
                <a:gd name="T58" fmla="*/ 598 w 718"/>
                <a:gd name="T59" fmla="*/ 0 h 306"/>
                <a:gd name="T60" fmla="*/ 562 w 718"/>
                <a:gd name="T61" fmla="*/ 0 h 306"/>
                <a:gd name="T62" fmla="*/ 532 w 718"/>
                <a:gd name="T63" fmla="*/ 18 h 306"/>
                <a:gd name="T64" fmla="*/ 503 w 718"/>
                <a:gd name="T65" fmla="*/ 42 h 306"/>
                <a:gd name="T66" fmla="*/ 485 w 718"/>
                <a:gd name="T67" fmla="*/ 54 h 306"/>
                <a:gd name="T68" fmla="*/ 467 w 718"/>
                <a:gd name="T69" fmla="*/ 60 h 306"/>
                <a:gd name="T70" fmla="*/ 443 w 718"/>
                <a:gd name="T71" fmla="*/ 60 h 306"/>
                <a:gd name="T72" fmla="*/ 407 w 718"/>
                <a:gd name="T73" fmla="*/ 66 h 306"/>
                <a:gd name="T74" fmla="*/ 356 w 718"/>
                <a:gd name="T75" fmla="*/ 84 h 306"/>
                <a:gd name="T76" fmla="*/ 320 w 718"/>
                <a:gd name="T77" fmla="*/ 108 h 306"/>
                <a:gd name="T78" fmla="*/ 296 w 718"/>
                <a:gd name="T79" fmla="*/ 126 h 306"/>
                <a:gd name="T80" fmla="*/ 284 w 718"/>
                <a:gd name="T81" fmla="*/ 132 h 306"/>
                <a:gd name="T82" fmla="*/ 266 w 718"/>
                <a:gd name="T83" fmla="*/ 138 h 306"/>
                <a:gd name="T84" fmla="*/ 230 w 718"/>
                <a:gd name="T85" fmla="*/ 138 h 306"/>
                <a:gd name="T86" fmla="*/ 195 w 718"/>
                <a:gd name="T87" fmla="*/ 138 h 306"/>
                <a:gd name="T88" fmla="*/ 189 w 718"/>
                <a:gd name="T89" fmla="*/ 138 h 306"/>
                <a:gd name="T90" fmla="*/ 183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01 w 2392"/>
                <a:gd name="T1" fmla="*/ 54 h 881"/>
                <a:gd name="T2" fmla="*/ 2253 w 2392"/>
                <a:gd name="T3" fmla="*/ 54 h 881"/>
                <a:gd name="T4" fmla="*/ 2210 w 2392"/>
                <a:gd name="T5" fmla="*/ 66 h 881"/>
                <a:gd name="T6" fmla="*/ 2084 w 2392"/>
                <a:gd name="T7" fmla="*/ 101 h 881"/>
                <a:gd name="T8" fmla="*/ 2019 w 2392"/>
                <a:gd name="T9" fmla="*/ 119 h 881"/>
                <a:gd name="T10" fmla="*/ 1914 w 2392"/>
                <a:gd name="T11" fmla="*/ 167 h 881"/>
                <a:gd name="T12" fmla="*/ 1890 w 2392"/>
                <a:gd name="T13" fmla="*/ 245 h 881"/>
                <a:gd name="T14" fmla="*/ 1896 w 2392"/>
                <a:gd name="T15" fmla="*/ 305 h 881"/>
                <a:gd name="T16" fmla="*/ 1812 w 2392"/>
                <a:gd name="T17" fmla="*/ 317 h 881"/>
                <a:gd name="T18" fmla="*/ 1642 w 2392"/>
                <a:gd name="T19" fmla="*/ 263 h 881"/>
                <a:gd name="T20" fmla="*/ 1552 w 2392"/>
                <a:gd name="T21" fmla="*/ 257 h 881"/>
                <a:gd name="T22" fmla="*/ 1444 w 2392"/>
                <a:gd name="T23" fmla="*/ 311 h 881"/>
                <a:gd name="T24" fmla="*/ 1376 w 2392"/>
                <a:gd name="T25" fmla="*/ 353 h 881"/>
                <a:gd name="T26" fmla="*/ 1346 w 2392"/>
                <a:gd name="T27" fmla="*/ 359 h 881"/>
                <a:gd name="T28" fmla="*/ 1250 w 2392"/>
                <a:gd name="T29" fmla="*/ 371 h 881"/>
                <a:gd name="T30" fmla="*/ 1196 w 2392"/>
                <a:gd name="T31" fmla="*/ 365 h 881"/>
                <a:gd name="T32" fmla="*/ 1089 w 2392"/>
                <a:gd name="T33" fmla="*/ 371 h 881"/>
                <a:gd name="T34" fmla="*/ 984 w 2392"/>
                <a:gd name="T35" fmla="*/ 383 h 881"/>
                <a:gd name="T36" fmla="*/ 948 w 2392"/>
                <a:gd name="T37" fmla="*/ 401 h 881"/>
                <a:gd name="T38" fmla="*/ 846 w 2392"/>
                <a:gd name="T39" fmla="*/ 419 h 881"/>
                <a:gd name="T40" fmla="*/ 805 w 2392"/>
                <a:gd name="T41" fmla="*/ 419 h 881"/>
                <a:gd name="T42" fmla="*/ 682 w 2392"/>
                <a:gd name="T43" fmla="*/ 437 h 881"/>
                <a:gd name="T44" fmla="*/ 616 w 2392"/>
                <a:gd name="T45" fmla="*/ 473 h 881"/>
                <a:gd name="T46" fmla="*/ 521 w 2392"/>
                <a:gd name="T47" fmla="*/ 467 h 881"/>
                <a:gd name="T48" fmla="*/ 440 w 2392"/>
                <a:gd name="T49" fmla="*/ 491 h 881"/>
                <a:gd name="T50" fmla="*/ 422 w 2392"/>
                <a:gd name="T51" fmla="*/ 539 h 881"/>
                <a:gd name="T52" fmla="*/ 356 w 2392"/>
                <a:gd name="T53" fmla="*/ 569 h 881"/>
                <a:gd name="T54" fmla="*/ 231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2 w 2392"/>
                <a:gd name="T65" fmla="*/ 653 h 881"/>
                <a:gd name="T66" fmla="*/ 491 w 2392"/>
                <a:gd name="T67" fmla="*/ 569 h 881"/>
                <a:gd name="T68" fmla="*/ 586 w 2392"/>
                <a:gd name="T69" fmla="*/ 521 h 881"/>
                <a:gd name="T70" fmla="*/ 664 w 2392"/>
                <a:gd name="T71" fmla="*/ 515 h 881"/>
                <a:gd name="T72" fmla="*/ 900 w 2392"/>
                <a:gd name="T73" fmla="*/ 461 h 881"/>
                <a:gd name="T74" fmla="*/ 1184 w 2392"/>
                <a:gd name="T75" fmla="*/ 425 h 881"/>
                <a:gd name="T76" fmla="*/ 1328 w 2392"/>
                <a:gd name="T77" fmla="*/ 461 h 881"/>
                <a:gd name="T78" fmla="*/ 1462 w 2392"/>
                <a:gd name="T79" fmla="*/ 533 h 881"/>
                <a:gd name="T80" fmla="*/ 1480 w 2392"/>
                <a:gd name="T81" fmla="*/ 617 h 881"/>
                <a:gd name="T82" fmla="*/ 1421 w 2392"/>
                <a:gd name="T83" fmla="*/ 653 h 881"/>
                <a:gd name="T84" fmla="*/ 1262 w 2392"/>
                <a:gd name="T85" fmla="*/ 701 h 881"/>
                <a:gd name="T86" fmla="*/ 1148 w 2392"/>
                <a:gd name="T87" fmla="*/ 755 h 881"/>
                <a:gd name="T88" fmla="*/ 1101 w 2392"/>
                <a:gd name="T89" fmla="*/ 809 h 881"/>
                <a:gd name="T90" fmla="*/ 1113 w 2392"/>
                <a:gd name="T91" fmla="*/ 869 h 881"/>
                <a:gd name="T92" fmla="*/ 1142 w 2392"/>
                <a:gd name="T93" fmla="*/ 881 h 881"/>
                <a:gd name="T94" fmla="*/ 1244 w 2392"/>
                <a:gd name="T95" fmla="*/ 869 h 881"/>
                <a:gd name="T96" fmla="*/ 1433 w 2392"/>
                <a:gd name="T97" fmla="*/ 857 h 881"/>
                <a:gd name="T98" fmla="*/ 1486 w 2392"/>
                <a:gd name="T99" fmla="*/ 851 h 881"/>
                <a:gd name="T100" fmla="*/ 1528 w 2392"/>
                <a:gd name="T101" fmla="*/ 833 h 881"/>
                <a:gd name="T102" fmla="*/ 1729 w 2392"/>
                <a:gd name="T103" fmla="*/ 743 h 881"/>
                <a:gd name="T104" fmla="*/ 1860 w 2392"/>
                <a:gd name="T105" fmla="*/ 689 h 881"/>
                <a:gd name="T106" fmla="*/ 1938 w 2392"/>
                <a:gd name="T107" fmla="*/ 581 h 881"/>
                <a:gd name="T108" fmla="*/ 2102 w 2392"/>
                <a:gd name="T109" fmla="*/ 389 h 881"/>
                <a:gd name="T110" fmla="*/ 2273 w 2392"/>
                <a:gd name="T111" fmla="*/ 269 h 881"/>
                <a:gd name="T112" fmla="*/ 2321 w 2392"/>
                <a:gd name="T113" fmla="*/ 239 h 881"/>
                <a:gd name="T114" fmla="*/ 2464 w 2392"/>
                <a:gd name="T115" fmla="*/ 0 h 881"/>
                <a:gd name="T116" fmla="*/ 237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</p:grpSp>
      <p:sp>
        <p:nvSpPr>
          <p:cNvPr id="5138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39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3CA8A-AD60-4409-95CF-AA59EE4E106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460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AC6D5C-F713-45BC-BD67-A9E120DAA2F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036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F7A214-3985-4F08-B53C-7E9C4C5B1B5C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889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4FFC9-8549-4B92-8908-A40BAA829B9B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6434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B17D35-3BA8-437B-9BF5-9EA5BE73E50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6771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084456-B24E-4E66-99DC-DBB1D3DB860D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6589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DE7DA-A252-40B2-AE43-DA1379D8FF7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1651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345D6A-71F9-470C-BA38-D1D46CF08252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473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DD0082-4612-4F91-8118-A30E61BDE94E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0740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2EE533-6E30-47DB-9D16-9A39FE8606B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7728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8B0732-0C00-45F1-B7DD-EADA7F44C29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250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213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7A9CA9-E21E-408C-961D-E3240D0630F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8285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278048-DC02-4AD3-AAA7-C9ABC81B728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3235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4 w 185"/>
                <a:gd name="T1" fmla="*/ 0 h 120"/>
                <a:gd name="T2" fmla="*/ 194 w 185"/>
                <a:gd name="T3" fmla="*/ 6 h 120"/>
                <a:gd name="T4" fmla="*/ 194 w 185"/>
                <a:gd name="T5" fmla="*/ 18 h 120"/>
                <a:gd name="T6" fmla="*/ 194 w 185"/>
                <a:gd name="T7" fmla="*/ 36 h 120"/>
                <a:gd name="T8" fmla="*/ 188 w 185"/>
                <a:gd name="T9" fmla="*/ 54 h 120"/>
                <a:gd name="T10" fmla="*/ 170 w 185"/>
                <a:gd name="T11" fmla="*/ 72 h 120"/>
                <a:gd name="T12" fmla="*/ 146 w 185"/>
                <a:gd name="T13" fmla="*/ 96 h 120"/>
                <a:gd name="T14" fmla="*/ 110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4 w 185"/>
                <a:gd name="T29" fmla="*/ 0 h 120"/>
                <a:gd name="T30" fmla="*/ 194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6 w 526"/>
                <a:gd name="T17" fmla="*/ 179 h 275"/>
                <a:gd name="T18" fmla="*/ 218 w 526"/>
                <a:gd name="T19" fmla="*/ 143 h 275"/>
                <a:gd name="T20" fmla="*/ 260 w 526"/>
                <a:gd name="T21" fmla="*/ 120 h 275"/>
                <a:gd name="T22" fmla="*/ 308 w 526"/>
                <a:gd name="T23" fmla="*/ 96 h 275"/>
                <a:gd name="T24" fmla="*/ 411 w 526"/>
                <a:gd name="T25" fmla="*/ 48 h 275"/>
                <a:gd name="T26" fmla="*/ 460 w 526"/>
                <a:gd name="T27" fmla="*/ 30 h 275"/>
                <a:gd name="T28" fmla="*/ 496 w 526"/>
                <a:gd name="T29" fmla="*/ 12 h 275"/>
                <a:gd name="T30" fmla="*/ 520 w 526"/>
                <a:gd name="T31" fmla="*/ 6 h 275"/>
                <a:gd name="T32" fmla="*/ 538 w 526"/>
                <a:gd name="T33" fmla="*/ 0 h 275"/>
                <a:gd name="T34" fmla="*/ 544 w 526"/>
                <a:gd name="T35" fmla="*/ 0 h 275"/>
                <a:gd name="T36" fmla="*/ 538 w 526"/>
                <a:gd name="T37" fmla="*/ 6 h 275"/>
                <a:gd name="T38" fmla="*/ 526 w 526"/>
                <a:gd name="T39" fmla="*/ 12 h 275"/>
                <a:gd name="T40" fmla="*/ 502 w 526"/>
                <a:gd name="T41" fmla="*/ 24 h 275"/>
                <a:gd name="T42" fmla="*/ 478 w 526"/>
                <a:gd name="T43" fmla="*/ 42 h 275"/>
                <a:gd name="T44" fmla="*/ 454 w 526"/>
                <a:gd name="T45" fmla="*/ 54 h 275"/>
                <a:gd name="T46" fmla="*/ 411 w 526"/>
                <a:gd name="T47" fmla="*/ 78 h 275"/>
                <a:gd name="T48" fmla="*/ 349 w 526"/>
                <a:gd name="T49" fmla="*/ 108 h 275"/>
                <a:gd name="T50" fmla="*/ 284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9 w 718"/>
                <a:gd name="T17" fmla="*/ 228 h 306"/>
                <a:gd name="T18" fmla="*/ 135 w 718"/>
                <a:gd name="T19" fmla="*/ 228 h 306"/>
                <a:gd name="T20" fmla="*/ 153 w 718"/>
                <a:gd name="T21" fmla="*/ 222 h 306"/>
                <a:gd name="T22" fmla="*/ 177 w 718"/>
                <a:gd name="T23" fmla="*/ 216 h 306"/>
                <a:gd name="T24" fmla="*/ 207 w 718"/>
                <a:gd name="T25" fmla="*/ 204 h 306"/>
                <a:gd name="T26" fmla="*/ 284 w 718"/>
                <a:gd name="T27" fmla="*/ 180 h 306"/>
                <a:gd name="T28" fmla="*/ 389 w 718"/>
                <a:gd name="T29" fmla="*/ 156 h 306"/>
                <a:gd name="T30" fmla="*/ 479 w 718"/>
                <a:gd name="T31" fmla="*/ 126 h 306"/>
                <a:gd name="T32" fmla="*/ 562 w 718"/>
                <a:gd name="T33" fmla="*/ 102 h 306"/>
                <a:gd name="T34" fmla="*/ 592 w 718"/>
                <a:gd name="T35" fmla="*/ 90 h 306"/>
                <a:gd name="T36" fmla="*/ 631 w 718"/>
                <a:gd name="T37" fmla="*/ 84 h 306"/>
                <a:gd name="T38" fmla="*/ 649 w 718"/>
                <a:gd name="T39" fmla="*/ 78 h 306"/>
                <a:gd name="T40" fmla="*/ 655 w 718"/>
                <a:gd name="T41" fmla="*/ 72 h 306"/>
                <a:gd name="T42" fmla="*/ 661 w 718"/>
                <a:gd name="T43" fmla="*/ 66 h 306"/>
                <a:gd name="T44" fmla="*/ 679 w 718"/>
                <a:gd name="T45" fmla="*/ 60 h 306"/>
                <a:gd name="T46" fmla="*/ 721 w 718"/>
                <a:gd name="T47" fmla="*/ 30 h 306"/>
                <a:gd name="T48" fmla="*/ 739 w 718"/>
                <a:gd name="T49" fmla="*/ 18 h 306"/>
                <a:gd name="T50" fmla="*/ 745 w 718"/>
                <a:gd name="T51" fmla="*/ 6 h 306"/>
                <a:gd name="T52" fmla="*/ 739 w 718"/>
                <a:gd name="T53" fmla="*/ 0 h 306"/>
                <a:gd name="T54" fmla="*/ 715 w 718"/>
                <a:gd name="T55" fmla="*/ 0 h 306"/>
                <a:gd name="T56" fmla="*/ 655 w 718"/>
                <a:gd name="T57" fmla="*/ 0 h 306"/>
                <a:gd name="T58" fmla="*/ 598 w 718"/>
                <a:gd name="T59" fmla="*/ 0 h 306"/>
                <a:gd name="T60" fmla="*/ 562 w 718"/>
                <a:gd name="T61" fmla="*/ 0 h 306"/>
                <a:gd name="T62" fmla="*/ 532 w 718"/>
                <a:gd name="T63" fmla="*/ 18 h 306"/>
                <a:gd name="T64" fmla="*/ 503 w 718"/>
                <a:gd name="T65" fmla="*/ 42 h 306"/>
                <a:gd name="T66" fmla="*/ 485 w 718"/>
                <a:gd name="T67" fmla="*/ 54 h 306"/>
                <a:gd name="T68" fmla="*/ 467 w 718"/>
                <a:gd name="T69" fmla="*/ 60 h 306"/>
                <a:gd name="T70" fmla="*/ 443 w 718"/>
                <a:gd name="T71" fmla="*/ 60 h 306"/>
                <a:gd name="T72" fmla="*/ 407 w 718"/>
                <a:gd name="T73" fmla="*/ 66 h 306"/>
                <a:gd name="T74" fmla="*/ 356 w 718"/>
                <a:gd name="T75" fmla="*/ 84 h 306"/>
                <a:gd name="T76" fmla="*/ 320 w 718"/>
                <a:gd name="T77" fmla="*/ 108 h 306"/>
                <a:gd name="T78" fmla="*/ 296 w 718"/>
                <a:gd name="T79" fmla="*/ 126 h 306"/>
                <a:gd name="T80" fmla="*/ 284 w 718"/>
                <a:gd name="T81" fmla="*/ 132 h 306"/>
                <a:gd name="T82" fmla="*/ 266 w 718"/>
                <a:gd name="T83" fmla="*/ 138 h 306"/>
                <a:gd name="T84" fmla="*/ 230 w 718"/>
                <a:gd name="T85" fmla="*/ 138 h 306"/>
                <a:gd name="T86" fmla="*/ 195 w 718"/>
                <a:gd name="T87" fmla="*/ 138 h 306"/>
                <a:gd name="T88" fmla="*/ 189 w 718"/>
                <a:gd name="T89" fmla="*/ 138 h 306"/>
                <a:gd name="T90" fmla="*/ 183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01 w 2392"/>
                <a:gd name="T1" fmla="*/ 54 h 881"/>
                <a:gd name="T2" fmla="*/ 2253 w 2392"/>
                <a:gd name="T3" fmla="*/ 54 h 881"/>
                <a:gd name="T4" fmla="*/ 2210 w 2392"/>
                <a:gd name="T5" fmla="*/ 66 h 881"/>
                <a:gd name="T6" fmla="*/ 2084 w 2392"/>
                <a:gd name="T7" fmla="*/ 101 h 881"/>
                <a:gd name="T8" fmla="*/ 2019 w 2392"/>
                <a:gd name="T9" fmla="*/ 119 h 881"/>
                <a:gd name="T10" fmla="*/ 1914 w 2392"/>
                <a:gd name="T11" fmla="*/ 167 h 881"/>
                <a:gd name="T12" fmla="*/ 1890 w 2392"/>
                <a:gd name="T13" fmla="*/ 245 h 881"/>
                <a:gd name="T14" fmla="*/ 1896 w 2392"/>
                <a:gd name="T15" fmla="*/ 305 h 881"/>
                <a:gd name="T16" fmla="*/ 1812 w 2392"/>
                <a:gd name="T17" fmla="*/ 317 h 881"/>
                <a:gd name="T18" fmla="*/ 1642 w 2392"/>
                <a:gd name="T19" fmla="*/ 263 h 881"/>
                <a:gd name="T20" fmla="*/ 1552 w 2392"/>
                <a:gd name="T21" fmla="*/ 257 h 881"/>
                <a:gd name="T22" fmla="*/ 1444 w 2392"/>
                <a:gd name="T23" fmla="*/ 311 h 881"/>
                <a:gd name="T24" fmla="*/ 1376 w 2392"/>
                <a:gd name="T25" fmla="*/ 353 h 881"/>
                <a:gd name="T26" fmla="*/ 1346 w 2392"/>
                <a:gd name="T27" fmla="*/ 359 h 881"/>
                <a:gd name="T28" fmla="*/ 1250 w 2392"/>
                <a:gd name="T29" fmla="*/ 371 h 881"/>
                <a:gd name="T30" fmla="*/ 1196 w 2392"/>
                <a:gd name="T31" fmla="*/ 365 h 881"/>
                <a:gd name="T32" fmla="*/ 1089 w 2392"/>
                <a:gd name="T33" fmla="*/ 371 h 881"/>
                <a:gd name="T34" fmla="*/ 984 w 2392"/>
                <a:gd name="T35" fmla="*/ 383 h 881"/>
                <a:gd name="T36" fmla="*/ 948 w 2392"/>
                <a:gd name="T37" fmla="*/ 401 h 881"/>
                <a:gd name="T38" fmla="*/ 846 w 2392"/>
                <a:gd name="T39" fmla="*/ 419 h 881"/>
                <a:gd name="T40" fmla="*/ 805 w 2392"/>
                <a:gd name="T41" fmla="*/ 419 h 881"/>
                <a:gd name="T42" fmla="*/ 682 w 2392"/>
                <a:gd name="T43" fmla="*/ 437 h 881"/>
                <a:gd name="T44" fmla="*/ 616 w 2392"/>
                <a:gd name="T45" fmla="*/ 473 h 881"/>
                <a:gd name="T46" fmla="*/ 521 w 2392"/>
                <a:gd name="T47" fmla="*/ 467 h 881"/>
                <a:gd name="T48" fmla="*/ 440 w 2392"/>
                <a:gd name="T49" fmla="*/ 491 h 881"/>
                <a:gd name="T50" fmla="*/ 422 w 2392"/>
                <a:gd name="T51" fmla="*/ 539 h 881"/>
                <a:gd name="T52" fmla="*/ 356 w 2392"/>
                <a:gd name="T53" fmla="*/ 569 h 881"/>
                <a:gd name="T54" fmla="*/ 231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2 w 2392"/>
                <a:gd name="T65" fmla="*/ 653 h 881"/>
                <a:gd name="T66" fmla="*/ 491 w 2392"/>
                <a:gd name="T67" fmla="*/ 569 h 881"/>
                <a:gd name="T68" fmla="*/ 586 w 2392"/>
                <a:gd name="T69" fmla="*/ 521 h 881"/>
                <a:gd name="T70" fmla="*/ 664 w 2392"/>
                <a:gd name="T71" fmla="*/ 515 h 881"/>
                <a:gd name="T72" fmla="*/ 900 w 2392"/>
                <a:gd name="T73" fmla="*/ 461 h 881"/>
                <a:gd name="T74" fmla="*/ 1184 w 2392"/>
                <a:gd name="T75" fmla="*/ 425 h 881"/>
                <a:gd name="T76" fmla="*/ 1328 w 2392"/>
                <a:gd name="T77" fmla="*/ 461 h 881"/>
                <a:gd name="T78" fmla="*/ 1462 w 2392"/>
                <a:gd name="T79" fmla="*/ 533 h 881"/>
                <a:gd name="T80" fmla="*/ 1480 w 2392"/>
                <a:gd name="T81" fmla="*/ 617 h 881"/>
                <a:gd name="T82" fmla="*/ 1421 w 2392"/>
                <a:gd name="T83" fmla="*/ 653 h 881"/>
                <a:gd name="T84" fmla="*/ 1262 w 2392"/>
                <a:gd name="T85" fmla="*/ 701 h 881"/>
                <a:gd name="T86" fmla="*/ 1148 w 2392"/>
                <a:gd name="T87" fmla="*/ 755 h 881"/>
                <a:gd name="T88" fmla="*/ 1101 w 2392"/>
                <a:gd name="T89" fmla="*/ 809 h 881"/>
                <a:gd name="T90" fmla="*/ 1113 w 2392"/>
                <a:gd name="T91" fmla="*/ 869 h 881"/>
                <a:gd name="T92" fmla="*/ 1142 w 2392"/>
                <a:gd name="T93" fmla="*/ 881 h 881"/>
                <a:gd name="T94" fmla="*/ 1244 w 2392"/>
                <a:gd name="T95" fmla="*/ 869 h 881"/>
                <a:gd name="T96" fmla="*/ 1433 w 2392"/>
                <a:gd name="T97" fmla="*/ 857 h 881"/>
                <a:gd name="T98" fmla="*/ 1486 w 2392"/>
                <a:gd name="T99" fmla="*/ 851 h 881"/>
                <a:gd name="T100" fmla="*/ 1528 w 2392"/>
                <a:gd name="T101" fmla="*/ 833 h 881"/>
                <a:gd name="T102" fmla="*/ 1729 w 2392"/>
                <a:gd name="T103" fmla="*/ 743 h 881"/>
                <a:gd name="T104" fmla="*/ 1860 w 2392"/>
                <a:gd name="T105" fmla="*/ 689 h 881"/>
                <a:gd name="T106" fmla="*/ 1938 w 2392"/>
                <a:gd name="T107" fmla="*/ 581 h 881"/>
                <a:gd name="T108" fmla="*/ 2102 w 2392"/>
                <a:gd name="T109" fmla="*/ 389 h 881"/>
                <a:gd name="T110" fmla="*/ 2273 w 2392"/>
                <a:gd name="T111" fmla="*/ 269 h 881"/>
                <a:gd name="T112" fmla="*/ 2321 w 2392"/>
                <a:gd name="T113" fmla="*/ 239 h 881"/>
                <a:gd name="T114" fmla="*/ 2464 w 2392"/>
                <a:gd name="T115" fmla="*/ 0 h 881"/>
                <a:gd name="T116" fmla="*/ 237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</p:grpSp>
      <p:sp>
        <p:nvSpPr>
          <p:cNvPr id="5138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39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3CA8A-AD60-4409-95CF-AA59EE4E106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0547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AC6D5C-F713-45BC-BD67-A9E120DAA2F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4018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F7A214-3985-4F08-B53C-7E9C4C5B1B5C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1783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4FFC9-8549-4B92-8908-A40BAA829B9B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6766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B17D35-3BA8-437B-9BF5-9EA5BE73E50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937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084456-B24E-4E66-99DC-DBB1D3DB860D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6796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DE7DA-A252-40B2-AE43-DA1379D8FF7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4820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345D6A-71F9-470C-BA38-D1D46CF08252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0101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DD0082-4612-4F91-8118-A30E61BDE94E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2197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2EE533-6E30-47DB-9D16-9A39FE8606B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6006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8B0732-0C00-45F1-B7DD-EADA7F44C29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400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213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7A9CA9-E21E-408C-961D-E3240D0630F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8445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278048-DC02-4AD3-AAA7-C9ABC81B728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250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4 w 185"/>
                <a:gd name="T1" fmla="*/ 0 h 120"/>
                <a:gd name="T2" fmla="*/ 194 w 185"/>
                <a:gd name="T3" fmla="*/ 6 h 120"/>
                <a:gd name="T4" fmla="*/ 194 w 185"/>
                <a:gd name="T5" fmla="*/ 18 h 120"/>
                <a:gd name="T6" fmla="*/ 194 w 185"/>
                <a:gd name="T7" fmla="*/ 36 h 120"/>
                <a:gd name="T8" fmla="*/ 188 w 185"/>
                <a:gd name="T9" fmla="*/ 54 h 120"/>
                <a:gd name="T10" fmla="*/ 170 w 185"/>
                <a:gd name="T11" fmla="*/ 72 h 120"/>
                <a:gd name="T12" fmla="*/ 146 w 185"/>
                <a:gd name="T13" fmla="*/ 96 h 120"/>
                <a:gd name="T14" fmla="*/ 110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4 w 185"/>
                <a:gd name="T29" fmla="*/ 0 h 120"/>
                <a:gd name="T30" fmla="*/ 194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6 w 526"/>
                <a:gd name="T17" fmla="*/ 179 h 275"/>
                <a:gd name="T18" fmla="*/ 218 w 526"/>
                <a:gd name="T19" fmla="*/ 143 h 275"/>
                <a:gd name="T20" fmla="*/ 260 w 526"/>
                <a:gd name="T21" fmla="*/ 120 h 275"/>
                <a:gd name="T22" fmla="*/ 308 w 526"/>
                <a:gd name="T23" fmla="*/ 96 h 275"/>
                <a:gd name="T24" fmla="*/ 411 w 526"/>
                <a:gd name="T25" fmla="*/ 48 h 275"/>
                <a:gd name="T26" fmla="*/ 460 w 526"/>
                <a:gd name="T27" fmla="*/ 30 h 275"/>
                <a:gd name="T28" fmla="*/ 496 w 526"/>
                <a:gd name="T29" fmla="*/ 12 h 275"/>
                <a:gd name="T30" fmla="*/ 520 w 526"/>
                <a:gd name="T31" fmla="*/ 6 h 275"/>
                <a:gd name="T32" fmla="*/ 538 w 526"/>
                <a:gd name="T33" fmla="*/ 0 h 275"/>
                <a:gd name="T34" fmla="*/ 544 w 526"/>
                <a:gd name="T35" fmla="*/ 0 h 275"/>
                <a:gd name="T36" fmla="*/ 538 w 526"/>
                <a:gd name="T37" fmla="*/ 6 h 275"/>
                <a:gd name="T38" fmla="*/ 526 w 526"/>
                <a:gd name="T39" fmla="*/ 12 h 275"/>
                <a:gd name="T40" fmla="*/ 502 w 526"/>
                <a:gd name="T41" fmla="*/ 24 h 275"/>
                <a:gd name="T42" fmla="*/ 478 w 526"/>
                <a:gd name="T43" fmla="*/ 42 h 275"/>
                <a:gd name="T44" fmla="*/ 454 w 526"/>
                <a:gd name="T45" fmla="*/ 54 h 275"/>
                <a:gd name="T46" fmla="*/ 411 w 526"/>
                <a:gd name="T47" fmla="*/ 78 h 275"/>
                <a:gd name="T48" fmla="*/ 349 w 526"/>
                <a:gd name="T49" fmla="*/ 108 h 275"/>
                <a:gd name="T50" fmla="*/ 284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9 w 718"/>
                <a:gd name="T17" fmla="*/ 228 h 306"/>
                <a:gd name="T18" fmla="*/ 135 w 718"/>
                <a:gd name="T19" fmla="*/ 228 h 306"/>
                <a:gd name="T20" fmla="*/ 153 w 718"/>
                <a:gd name="T21" fmla="*/ 222 h 306"/>
                <a:gd name="T22" fmla="*/ 177 w 718"/>
                <a:gd name="T23" fmla="*/ 216 h 306"/>
                <a:gd name="T24" fmla="*/ 207 w 718"/>
                <a:gd name="T25" fmla="*/ 204 h 306"/>
                <a:gd name="T26" fmla="*/ 284 w 718"/>
                <a:gd name="T27" fmla="*/ 180 h 306"/>
                <a:gd name="T28" fmla="*/ 389 w 718"/>
                <a:gd name="T29" fmla="*/ 156 h 306"/>
                <a:gd name="T30" fmla="*/ 479 w 718"/>
                <a:gd name="T31" fmla="*/ 126 h 306"/>
                <a:gd name="T32" fmla="*/ 562 w 718"/>
                <a:gd name="T33" fmla="*/ 102 h 306"/>
                <a:gd name="T34" fmla="*/ 592 w 718"/>
                <a:gd name="T35" fmla="*/ 90 h 306"/>
                <a:gd name="T36" fmla="*/ 631 w 718"/>
                <a:gd name="T37" fmla="*/ 84 h 306"/>
                <a:gd name="T38" fmla="*/ 649 w 718"/>
                <a:gd name="T39" fmla="*/ 78 h 306"/>
                <a:gd name="T40" fmla="*/ 655 w 718"/>
                <a:gd name="T41" fmla="*/ 72 h 306"/>
                <a:gd name="T42" fmla="*/ 661 w 718"/>
                <a:gd name="T43" fmla="*/ 66 h 306"/>
                <a:gd name="T44" fmla="*/ 679 w 718"/>
                <a:gd name="T45" fmla="*/ 60 h 306"/>
                <a:gd name="T46" fmla="*/ 721 w 718"/>
                <a:gd name="T47" fmla="*/ 30 h 306"/>
                <a:gd name="T48" fmla="*/ 739 w 718"/>
                <a:gd name="T49" fmla="*/ 18 h 306"/>
                <a:gd name="T50" fmla="*/ 745 w 718"/>
                <a:gd name="T51" fmla="*/ 6 h 306"/>
                <a:gd name="T52" fmla="*/ 739 w 718"/>
                <a:gd name="T53" fmla="*/ 0 h 306"/>
                <a:gd name="T54" fmla="*/ 715 w 718"/>
                <a:gd name="T55" fmla="*/ 0 h 306"/>
                <a:gd name="T56" fmla="*/ 655 w 718"/>
                <a:gd name="T57" fmla="*/ 0 h 306"/>
                <a:gd name="T58" fmla="*/ 598 w 718"/>
                <a:gd name="T59" fmla="*/ 0 h 306"/>
                <a:gd name="T60" fmla="*/ 562 w 718"/>
                <a:gd name="T61" fmla="*/ 0 h 306"/>
                <a:gd name="T62" fmla="*/ 532 w 718"/>
                <a:gd name="T63" fmla="*/ 18 h 306"/>
                <a:gd name="T64" fmla="*/ 503 w 718"/>
                <a:gd name="T65" fmla="*/ 42 h 306"/>
                <a:gd name="T66" fmla="*/ 485 w 718"/>
                <a:gd name="T67" fmla="*/ 54 h 306"/>
                <a:gd name="T68" fmla="*/ 467 w 718"/>
                <a:gd name="T69" fmla="*/ 60 h 306"/>
                <a:gd name="T70" fmla="*/ 443 w 718"/>
                <a:gd name="T71" fmla="*/ 60 h 306"/>
                <a:gd name="T72" fmla="*/ 407 w 718"/>
                <a:gd name="T73" fmla="*/ 66 h 306"/>
                <a:gd name="T74" fmla="*/ 356 w 718"/>
                <a:gd name="T75" fmla="*/ 84 h 306"/>
                <a:gd name="T76" fmla="*/ 320 w 718"/>
                <a:gd name="T77" fmla="*/ 108 h 306"/>
                <a:gd name="T78" fmla="*/ 296 w 718"/>
                <a:gd name="T79" fmla="*/ 126 h 306"/>
                <a:gd name="T80" fmla="*/ 284 w 718"/>
                <a:gd name="T81" fmla="*/ 132 h 306"/>
                <a:gd name="T82" fmla="*/ 266 w 718"/>
                <a:gd name="T83" fmla="*/ 138 h 306"/>
                <a:gd name="T84" fmla="*/ 230 w 718"/>
                <a:gd name="T85" fmla="*/ 138 h 306"/>
                <a:gd name="T86" fmla="*/ 195 w 718"/>
                <a:gd name="T87" fmla="*/ 138 h 306"/>
                <a:gd name="T88" fmla="*/ 189 w 718"/>
                <a:gd name="T89" fmla="*/ 138 h 306"/>
                <a:gd name="T90" fmla="*/ 183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01 w 2392"/>
                <a:gd name="T1" fmla="*/ 54 h 881"/>
                <a:gd name="T2" fmla="*/ 2253 w 2392"/>
                <a:gd name="T3" fmla="*/ 54 h 881"/>
                <a:gd name="T4" fmla="*/ 2210 w 2392"/>
                <a:gd name="T5" fmla="*/ 66 h 881"/>
                <a:gd name="T6" fmla="*/ 2084 w 2392"/>
                <a:gd name="T7" fmla="*/ 101 h 881"/>
                <a:gd name="T8" fmla="*/ 2019 w 2392"/>
                <a:gd name="T9" fmla="*/ 119 h 881"/>
                <a:gd name="T10" fmla="*/ 1914 w 2392"/>
                <a:gd name="T11" fmla="*/ 167 h 881"/>
                <a:gd name="T12" fmla="*/ 1890 w 2392"/>
                <a:gd name="T13" fmla="*/ 245 h 881"/>
                <a:gd name="T14" fmla="*/ 1896 w 2392"/>
                <a:gd name="T15" fmla="*/ 305 h 881"/>
                <a:gd name="T16" fmla="*/ 1812 w 2392"/>
                <a:gd name="T17" fmla="*/ 317 h 881"/>
                <a:gd name="T18" fmla="*/ 1642 w 2392"/>
                <a:gd name="T19" fmla="*/ 263 h 881"/>
                <a:gd name="T20" fmla="*/ 1552 w 2392"/>
                <a:gd name="T21" fmla="*/ 257 h 881"/>
                <a:gd name="T22" fmla="*/ 1444 w 2392"/>
                <a:gd name="T23" fmla="*/ 311 h 881"/>
                <a:gd name="T24" fmla="*/ 1376 w 2392"/>
                <a:gd name="T25" fmla="*/ 353 h 881"/>
                <a:gd name="T26" fmla="*/ 1346 w 2392"/>
                <a:gd name="T27" fmla="*/ 359 h 881"/>
                <a:gd name="T28" fmla="*/ 1250 w 2392"/>
                <a:gd name="T29" fmla="*/ 371 h 881"/>
                <a:gd name="T30" fmla="*/ 1196 w 2392"/>
                <a:gd name="T31" fmla="*/ 365 h 881"/>
                <a:gd name="T32" fmla="*/ 1089 w 2392"/>
                <a:gd name="T33" fmla="*/ 371 h 881"/>
                <a:gd name="T34" fmla="*/ 984 w 2392"/>
                <a:gd name="T35" fmla="*/ 383 h 881"/>
                <a:gd name="T36" fmla="*/ 948 w 2392"/>
                <a:gd name="T37" fmla="*/ 401 h 881"/>
                <a:gd name="T38" fmla="*/ 846 w 2392"/>
                <a:gd name="T39" fmla="*/ 419 h 881"/>
                <a:gd name="T40" fmla="*/ 805 w 2392"/>
                <a:gd name="T41" fmla="*/ 419 h 881"/>
                <a:gd name="T42" fmla="*/ 682 w 2392"/>
                <a:gd name="T43" fmla="*/ 437 h 881"/>
                <a:gd name="T44" fmla="*/ 616 w 2392"/>
                <a:gd name="T45" fmla="*/ 473 h 881"/>
                <a:gd name="T46" fmla="*/ 521 w 2392"/>
                <a:gd name="T47" fmla="*/ 467 h 881"/>
                <a:gd name="T48" fmla="*/ 440 w 2392"/>
                <a:gd name="T49" fmla="*/ 491 h 881"/>
                <a:gd name="T50" fmla="*/ 422 w 2392"/>
                <a:gd name="T51" fmla="*/ 539 h 881"/>
                <a:gd name="T52" fmla="*/ 356 w 2392"/>
                <a:gd name="T53" fmla="*/ 569 h 881"/>
                <a:gd name="T54" fmla="*/ 231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2 w 2392"/>
                <a:gd name="T65" fmla="*/ 653 h 881"/>
                <a:gd name="T66" fmla="*/ 491 w 2392"/>
                <a:gd name="T67" fmla="*/ 569 h 881"/>
                <a:gd name="T68" fmla="*/ 586 w 2392"/>
                <a:gd name="T69" fmla="*/ 521 h 881"/>
                <a:gd name="T70" fmla="*/ 664 w 2392"/>
                <a:gd name="T71" fmla="*/ 515 h 881"/>
                <a:gd name="T72" fmla="*/ 900 w 2392"/>
                <a:gd name="T73" fmla="*/ 461 h 881"/>
                <a:gd name="T74" fmla="*/ 1184 w 2392"/>
                <a:gd name="T75" fmla="*/ 425 h 881"/>
                <a:gd name="T76" fmla="*/ 1328 w 2392"/>
                <a:gd name="T77" fmla="*/ 461 h 881"/>
                <a:gd name="T78" fmla="*/ 1462 w 2392"/>
                <a:gd name="T79" fmla="*/ 533 h 881"/>
                <a:gd name="T80" fmla="*/ 1480 w 2392"/>
                <a:gd name="T81" fmla="*/ 617 h 881"/>
                <a:gd name="T82" fmla="*/ 1421 w 2392"/>
                <a:gd name="T83" fmla="*/ 653 h 881"/>
                <a:gd name="T84" fmla="*/ 1262 w 2392"/>
                <a:gd name="T85" fmla="*/ 701 h 881"/>
                <a:gd name="T86" fmla="*/ 1148 w 2392"/>
                <a:gd name="T87" fmla="*/ 755 h 881"/>
                <a:gd name="T88" fmla="*/ 1101 w 2392"/>
                <a:gd name="T89" fmla="*/ 809 h 881"/>
                <a:gd name="T90" fmla="*/ 1113 w 2392"/>
                <a:gd name="T91" fmla="*/ 869 h 881"/>
                <a:gd name="T92" fmla="*/ 1142 w 2392"/>
                <a:gd name="T93" fmla="*/ 881 h 881"/>
                <a:gd name="T94" fmla="*/ 1244 w 2392"/>
                <a:gd name="T95" fmla="*/ 869 h 881"/>
                <a:gd name="T96" fmla="*/ 1433 w 2392"/>
                <a:gd name="T97" fmla="*/ 857 h 881"/>
                <a:gd name="T98" fmla="*/ 1486 w 2392"/>
                <a:gd name="T99" fmla="*/ 851 h 881"/>
                <a:gd name="T100" fmla="*/ 1528 w 2392"/>
                <a:gd name="T101" fmla="*/ 833 h 881"/>
                <a:gd name="T102" fmla="*/ 1729 w 2392"/>
                <a:gd name="T103" fmla="*/ 743 h 881"/>
                <a:gd name="T104" fmla="*/ 1860 w 2392"/>
                <a:gd name="T105" fmla="*/ 689 h 881"/>
                <a:gd name="T106" fmla="*/ 1938 w 2392"/>
                <a:gd name="T107" fmla="*/ 581 h 881"/>
                <a:gd name="T108" fmla="*/ 2102 w 2392"/>
                <a:gd name="T109" fmla="*/ 389 h 881"/>
                <a:gd name="T110" fmla="*/ 2273 w 2392"/>
                <a:gd name="T111" fmla="*/ 269 h 881"/>
                <a:gd name="T112" fmla="*/ 2321 w 2392"/>
                <a:gd name="T113" fmla="*/ 239 h 881"/>
                <a:gd name="T114" fmla="*/ 2464 w 2392"/>
                <a:gd name="T115" fmla="*/ 0 h 881"/>
                <a:gd name="T116" fmla="*/ 237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</p:grpSp>
      <p:sp>
        <p:nvSpPr>
          <p:cNvPr id="5138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39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3CA8A-AD60-4409-95CF-AA59EE4E106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4100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AC6D5C-F713-45BC-BD67-A9E120DAA2F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2369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F7A214-3985-4F08-B53C-7E9C4C5B1B5C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7713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4FFC9-8549-4B92-8908-A40BAA829B9B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6922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B17D35-3BA8-437B-9BF5-9EA5BE73E50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8184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084456-B24E-4E66-99DC-DBB1D3DB860D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8172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DE7DA-A252-40B2-AE43-DA1379D8FF7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6374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345D6A-71F9-470C-BA38-D1D46CF08252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8476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DD0082-4612-4F91-8118-A30E61BDE94E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6452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2EE533-6E30-47DB-9D16-9A39FE8606B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5355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8B0732-0C00-45F1-B7DD-EADA7F44C29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49226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213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7A9CA9-E21E-408C-961D-E3240D0630F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95276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278048-DC02-4AD3-AAA7-C9ABC81B728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2336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4 w 185"/>
                <a:gd name="T1" fmla="*/ 0 h 120"/>
                <a:gd name="T2" fmla="*/ 194 w 185"/>
                <a:gd name="T3" fmla="*/ 6 h 120"/>
                <a:gd name="T4" fmla="*/ 194 w 185"/>
                <a:gd name="T5" fmla="*/ 18 h 120"/>
                <a:gd name="T6" fmla="*/ 194 w 185"/>
                <a:gd name="T7" fmla="*/ 36 h 120"/>
                <a:gd name="T8" fmla="*/ 188 w 185"/>
                <a:gd name="T9" fmla="*/ 54 h 120"/>
                <a:gd name="T10" fmla="*/ 170 w 185"/>
                <a:gd name="T11" fmla="*/ 72 h 120"/>
                <a:gd name="T12" fmla="*/ 146 w 185"/>
                <a:gd name="T13" fmla="*/ 96 h 120"/>
                <a:gd name="T14" fmla="*/ 110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4 w 185"/>
                <a:gd name="T29" fmla="*/ 0 h 120"/>
                <a:gd name="T30" fmla="*/ 194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6 w 526"/>
                <a:gd name="T17" fmla="*/ 179 h 275"/>
                <a:gd name="T18" fmla="*/ 218 w 526"/>
                <a:gd name="T19" fmla="*/ 143 h 275"/>
                <a:gd name="T20" fmla="*/ 260 w 526"/>
                <a:gd name="T21" fmla="*/ 120 h 275"/>
                <a:gd name="T22" fmla="*/ 308 w 526"/>
                <a:gd name="T23" fmla="*/ 96 h 275"/>
                <a:gd name="T24" fmla="*/ 411 w 526"/>
                <a:gd name="T25" fmla="*/ 48 h 275"/>
                <a:gd name="T26" fmla="*/ 460 w 526"/>
                <a:gd name="T27" fmla="*/ 30 h 275"/>
                <a:gd name="T28" fmla="*/ 496 w 526"/>
                <a:gd name="T29" fmla="*/ 12 h 275"/>
                <a:gd name="T30" fmla="*/ 520 w 526"/>
                <a:gd name="T31" fmla="*/ 6 h 275"/>
                <a:gd name="T32" fmla="*/ 538 w 526"/>
                <a:gd name="T33" fmla="*/ 0 h 275"/>
                <a:gd name="T34" fmla="*/ 544 w 526"/>
                <a:gd name="T35" fmla="*/ 0 h 275"/>
                <a:gd name="T36" fmla="*/ 538 w 526"/>
                <a:gd name="T37" fmla="*/ 6 h 275"/>
                <a:gd name="T38" fmla="*/ 526 w 526"/>
                <a:gd name="T39" fmla="*/ 12 h 275"/>
                <a:gd name="T40" fmla="*/ 502 w 526"/>
                <a:gd name="T41" fmla="*/ 24 h 275"/>
                <a:gd name="T42" fmla="*/ 478 w 526"/>
                <a:gd name="T43" fmla="*/ 42 h 275"/>
                <a:gd name="T44" fmla="*/ 454 w 526"/>
                <a:gd name="T45" fmla="*/ 54 h 275"/>
                <a:gd name="T46" fmla="*/ 411 w 526"/>
                <a:gd name="T47" fmla="*/ 78 h 275"/>
                <a:gd name="T48" fmla="*/ 349 w 526"/>
                <a:gd name="T49" fmla="*/ 108 h 275"/>
                <a:gd name="T50" fmla="*/ 284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9 w 718"/>
                <a:gd name="T17" fmla="*/ 228 h 306"/>
                <a:gd name="T18" fmla="*/ 135 w 718"/>
                <a:gd name="T19" fmla="*/ 228 h 306"/>
                <a:gd name="T20" fmla="*/ 153 w 718"/>
                <a:gd name="T21" fmla="*/ 222 h 306"/>
                <a:gd name="T22" fmla="*/ 177 w 718"/>
                <a:gd name="T23" fmla="*/ 216 h 306"/>
                <a:gd name="T24" fmla="*/ 207 w 718"/>
                <a:gd name="T25" fmla="*/ 204 h 306"/>
                <a:gd name="T26" fmla="*/ 284 w 718"/>
                <a:gd name="T27" fmla="*/ 180 h 306"/>
                <a:gd name="T28" fmla="*/ 389 w 718"/>
                <a:gd name="T29" fmla="*/ 156 h 306"/>
                <a:gd name="T30" fmla="*/ 479 w 718"/>
                <a:gd name="T31" fmla="*/ 126 h 306"/>
                <a:gd name="T32" fmla="*/ 562 w 718"/>
                <a:gd name="T33" fmla="*/ 102 h 306"/>
                <a:gd name="T34" fmla="*/ 592 w 718"/>
                <a:gd name="T35" fmla="*/ 90 h 306"/>
                <a:gd name="T36" fmla="*/ 631 w 718"/>
                <a:gd name="T37" fmla="*/ 84 h 306"/>
                <a:gd name="T38" fmla="*/ 649 w 718"/>
                <a:gd name="T39" fmla="*/ 78 h 306"/>
                <a:gd name="T40" fmla="*/ 655 w 718"/>
                <a:gd name="T41" fmla="*/ 72 h 306"/>
                <a:gd name="T42" fmla="*/ 661 w 718"/>
                <a:gd name="T43" fmla="*/ 66 h 306"/>
                <a:gd name="T44" fmla="*/ 679 w 718"/>
                <a:gd name="T45" fmla="*/ 60 h 306"/>
                <a:gd name="T46" fmla="*/ 721 w 718"/>
                <a:gd name="T47" fmla="*/ 30 h 306"/>
                <a:gd name="T48" fmla="*/ 739 w 718"/>
                <a:gd name="T49" fmla="*/ 18 h 306"/>
                <a:gd name="T50" fmla="*/ 745 w 718"/>
                <a:gd name="T51" fmla="*/ 6 h 306"/>
                <a:gd name="T52" fmla="*/ 739 w 718"/>
                <a:gd name="T53" fmla="*/ 0 h 306"/>
                <a:gd name="T54" fmla="*/ 715 w 718"/>
                <a:gd name="T55" fmla="*/ 0 h 306"/>
                <a:gd name="T56" fmla="*/ 655 w 718"/>
                <a:gd name="T57" fmla="*/ 0 h 306"/>
                <a:gd name="T58" fmla="*/ 598 w 718"/>
                <a:gd name="T59" fmla="*/ 0 h 306"/>
                <a:gd name="T60" fmla="*/ 562 w 718"/>
                <a:gd name="T61" fmla="*/ 0 h 306"/>
                <a:gd name="T62" fmla="*/ 532 w 718"/>
                <a:gd name="T63" fmla="*/ 18 h 306"/>
                <a:gd name="T64" fmla="*/ 503 w 718"/>
                <a:gd name="T65" fmla="*/ 42 h 306"/>
                <a:gd name="T66" fmla="*/ 485 w 718"/>
                <a:gd name="T67" fmla="*/ 54 h 306"/>
                <a:gd name="T68" fmla="*/ 467 w 718"/>
                <a:gd name="T69" fmla="*/ 60 h 306"/>
                <a:gd name="T70" fmla="*/ 443 w 718"/>
                <a:gd name="T71" fmla="*/ 60 h 306"/>
                <a:gd name="T72" fmla="*/ 407 w 718"/>
                <a:gd name="T73" fmla="*/ 66 h 306"/>
                <a:gd name="T74" fmla="*/ 356 w 718"/>
                <a:gd name="T75" fmla="*/ 84 h 306"/>
                <a:gd name="T76" fmla="*/ 320 w 718"/>
                <a:gd name="T77" fmla="*/ 108 h 306"/>
                <a:gd name="T78" fmla="*/ 296 w 718"/>
                <a:gd name="T79" fmla="*/ 126 h 306"/>
                <a:gd name="T80" fmla="*/ 284 w 718"/>
                <a:gd name="T81" fmla="*/ 132 h 306"/>
                <a:gd name="T82" fmla="*/ 266 w 718"/>
                <a:gd name="T83" fmla="*/ 138 h 306"/>
                <a:gd name="T84" fmla="*/ 230 w 718"/>
                <a:gd name="T85" fmla="*/ 138 h 306"/>
                <a:gd name="T86" fmla="*/ 195 w 718"/>
                <a:gd name="T87" fmla="*/ 138 h 306"/>
                <a:gd name="T88" fmla="*/ 189 w 718"/>
                <a:gd name="T89" fmla="*/ 138 h 306"/>
                <a:gd name="T90" fmla="*/ 183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01 w 2392"/>
                <a:gd name="T1" fmla="*/ 54 h 881"/>
                <a:gd name="T2" fmla="*/ 2253 w 2392"/>
                <a:gd name="T3" fmla="*/ 54 h 881"/>
                <a:gd name="T4" fmla="*/ 2210 w 2392"/>
                <a:gd name="T5" fmla="*/ 66 h 881"/>
                <a:gd name="T6" fmla="*/ 2084 w 2392"/>
                <a:gd name="T7" fmla="*/ 101 h 881"/>
                <a:gd name="T8" fmla="*/ 2019 w 2392"/>
                <a:gd name="T9" fmla="*/ 119 h 881"/>
                <a:gd name="T10" fmla="*/ 1914 w 2392"/>
                <a:gd name="T11" fmla="*/ 167 h 881"/>
                <a:gd name="T12" fmla="*/ 1890 w 2392"/>
                <a:gd name="T13" fmla="*/ 245 h 881"/>
                <a:gd name="T14" fmla="*/ 1896 w 2392"/>
                <a:gd name="T15" fmla="*/ 305 h 881"/>
                <a:gd name="T16" fmla="*/ 1812 w 2392"/>
                <a:gd name="T17" fmla="*/ 317 h 881"/>
                <a:gd name="T18" fmla="*/ 1642 w 2392"/>
                <a:gd name="T19" fmla="*/ 263 h 881"/>
                <a:gd name="T20" fmla="*/ 1552 w 2392"/>
                <a:gd name="T21" fmla="*/ 257 h 881"/>
                <a:gd name="T22" fmla="*/ 1444 w 2392"/>
                <a:gd name="T23" fmla="*/ 311 h 881"/>
                <a:gd name="T24" fmla="*/ 1376 w 2392"/>
                <a:gd name="T25" fmla="*/ 353 h 881"/>
                <a:gd name="T26" fmla="*/ 1346 w 2392"/>
                <a:gd name="T27" fmla="*/ 359 h 881"/>
                <a:gd name="T28" fmla="*/ 1250 w 2392"/>
                <a:gd name="T29" fmla="*/ 371 h 881"/>
                <a:gd name="T30" fmla="*/ 1196 w 2392"/>
                <a:gd name="T31" fmla="*/ 365 h 881"/>
                <a:gd name="T32" fmla="*/ 1089 w 2392"/>
                <a:gd name="T33" fmla="*/ 371 h 881"/>
                <a:gd name="T34" fmla="*/ 984 w 2392"/>
                <a:gd name="T35" fmla="*/ 383 h 881"/>
                <a:gd name="T36" fmla="*/ 948 w 2392"/>
                <a:gd name="T37" fmla="*/ 401 h 881"/>
                <a:gd name="T38" fmla="*/ 846 w 2392"/>
                <a:gd name="T39" fmla="*/ 419 h 881"/>
                <a:gd name="T40" fmla="*/ 805 w 2392"/>
                <a:gd name="T41" fmla="*/ 419 h 881"/>
                <a:gd name="T42" fmla="*/ 682 w 2392"/>
                <a:gd name="T43" fmla="*/ 437 h 881"/>
                <a:gd name="T44" fmla="*/ 616 w 2392"/>
                <a:gd name="T45" fmla="*/ 473 h 881"/>
                <a:gd name="T46" fmla="*/ 521 w 2392"/>
                <a:gd name="T47" fmla="*/ 467 h 881"/>
                <a:gd name="T48" fmla="*/ 440 w 2392"/>
                <a:gd name="T49" fmla="*/ 491 h 881"/>
                <a:gd name="T50" fmla="*/ 422 w 2392"/>
                <a:gd name="T51" fmla="*/ 539 h 881"/>
                <a:gd name="T52" fmla="*/ 356 w 2392"/>
                <a:gd name="T53" fmla="*/ 569 h 881"/>
                <a:gd name="T54" fmla="*/ 231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2 w 2392"/>
                <a:gd name="T65" fmla="*/ 653 h 881"/>
                <a:gd name="T66" fmla="*/ 491 w 2392"/>
                <a:gd name="T67" fmla="*/ 569 h 881"/>
                <a:gd name="T68" fmla="*/ 586 w 2392"/>
                <a:gd name="T69" fmla="*/ 521 h 881"/>
                <a:gd name="T70" fmla="*/ 664 w 2392"/>
                <a:gd name="T71" fmla="*/ 515 h 881"/>
                <a:gd name="T72" fmla="*/ 900 w 2392"/>
                <a:gd name="T73" fmla="*/ 461 h 881"/>
                <a:gd name="T74" fmla="*/ 1184 w 2392"/>
                <a:gd name="T75" fmla="*/ 425 h 881"/>
                <a:gd name="T76" fmla="*/ 1328 w 2392"/>
                <a:gd name="T77" fmla="*/ 461 h 881"/>
                <a:gd name="T78" fmla="*/ 1462 w 2392"/>
                <a:gd name="T79" fmla="*/ 533 h 881"/>
                <a:gd name="T80" fmla="*/ 1480 w 2392"/>
                <a:gd name="T81" fmla="*/ 617 h 881"/>
                <a:gd name="T82" fmla="*/ 1421 w 2392"/>
                <a:gd name="T83" fmla="*/ 653 h 881"/>
                <a:gd name="T84" fmla="*/ 1262 w 2392"/>
                <a:gd name="T85" fmla="*/ 701 h 881"/>
                <a:gd name="T86" fmla="*/ 1148 w 2392"/>
                <a:gd name="T87" fmla="*/ 755 h 881"/>
                <a:gd name="T88" fmla="*/ 1101 w 2392"/>
                <a:gd name="T89" fmla="*/ 809 h 881"/>
                <a:gd name="T90" fmla="*/ 1113 w 2392"/>
                <a:gd name="T91" fmla="*/ 869 h 881"/>
                <a:gd name="T92" fmla="*/ 1142 w 2392"/>
                <a:gd name="T93" fmla="*/ 881 h 881"/>
                <a:gd name="T94" fmla="*/ 1244 w 2392"/>
                <a:gd name="T95" fmla="*/ 869 h 881"/>
                <a:gd name="T96" fmla="*/ 1433 w 2392"/>
                <a:gd name="T97" fmla="*/ 857 h 881"/>
                <a:gd name="T98" fmla="*/ 1486 w 2392"/>
                <a:gd name="T99" fmla="*/ 851 h 881"/>
                <a:gd name="T100" fmla="*/ 1528 w 2392"/>
                <a:gd name="T101" fmla="*/ 833 h 881"/>
                <a:gd name="T102" fmla="*/ 1729 w 2392"/>
                <a:gd name="T103" fmla="*/ 743 h 881"/>
                <a:gd name="T104" fmla="*/ 1860 w 2392"/>
                <a:gd name="T105" fmla="*/ 689 h 881"/>
                <a:gd name="T106" fmla="*/ 1938 w 2392"/>
                <a:gd name="T107" fmla="*/ 581 h 881"/>
                <a:gd name="T108" fmla="*/ 2102 w 2392"/>
                <a:gd name="T109" fmla="*/ 389 h 881"/>
                <a:gd name="T110" fmla="*/ 2273 w 2392"/>
                <a:gd name="T111" fmla="*/ 269 h 881"/>
                <a:gd name="T112" fmla="*/ 2321 w 2392"/>
                <a:gd name="T113" fmla="*/ 239 h 881"/>
                <a:gd name="T114" fmla="*/ 2464 w 2392"/>
                <a:gd name="T115" fmla="*/ 0 h 881"/>
                <a:gd name="T116" fmla="*/ 237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</p:grpSp>
      <p:sp>
        <p:nvSpPr>
          <p:cNvPr id="5138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39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3CA8A-AD60-4409-95CF-AA59EE4E106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4547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AC6D5C-F713-45BC-BD67-A9E120DAA2F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5698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F7A214-3985-4F08-B53C-7E9C4C5B1B5C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16718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4FFC9-8549-4B92-8908-A40BAA829B9B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90702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B17D35-3BA8-437B-9BF5-9EA5BE73E50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45721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084456-B24E-4E66-99DC-DBB1D3DB860D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00118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DE7DA-A252-40B2-AE43-DA1379D8FF7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6747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345D6A-71F9-470C-BA38-D1D46CF08252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43318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DD0082-4612-4F91-8118-A30E61BDE94E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06909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2EE533-6E30-47DB-9D16-9A39FE8606B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52758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8B0732-0C00-45F1-B7DD-EADA7F44C29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90263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213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7A9CA9-E21E-408C-961D-E3240D0630F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8604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278048-DC02-4AD3-AAA7-C9ABC81B728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67805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4 w 185"/>
                <a:gd name="T1" fmla="*/ 0 h 120"/>
                <a:gd name="T2" fmla="*/ 194 w 185"/>
                <a:gd name="T3" fmla="*/ 6 h 120"/>
                <a:gd name="T4" fmla="*/ 194 w 185"/>
                <a:gd name="T5" fmla="*/ 18 h 120"/>
                <a:gd name="T6" fmla="*/ 194 w 185"/>
                <a:gd name="T7" fmla="*/ 36 h 120"/>
                <a:gd name="T8" fmla="*/ 188 w 185"/>
                <a:gd name="T9" fmla="*/ 54 h 120"/>
                <a:gd name="T10" fmla="*/ 170 w 185"/>
                <a:gd name="T11" fmla="*/ 72 h 120"/>
                <a:gd name="T12" fmla="*/ 146 w 185"/>
                <a:gd name="T13" fmla="*/ 96 h 120"/>
                <a:gd name="T14" fmla="*/ 110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4 w 185"/>
                <a:gd name="T29" fmla="*/ 0 h 120"/>
                <a:gd name="T30" fmla="*/ 194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6 w 526"/>
                <a:gd name="T17" fmla="*/ 179 h 275"/>
                <a:gd name="T18" fmla="*/ 218 w 526"/>
                <a:gd name="T19" fmla="*/ 143 h 275"/>
                <a:gd name="T20" fmla="*/ 260 w 526"/>
                <a:gd name="T21" fmla="*/ 120 h 275"/>
                <a:gd name="T22" fmla="*/ 308 w 526"/>
                <a:gd name="T23" fmla="*/ 96 h 275"/>
                <a:gd name="T24" fmla="*/ 411 w 526"/>
                <a:gd name="T25" fmla="*/ 48 h 275"/>
                <a:gd name="T26" fmla="*/ 460 w 526"/>
                <a:gd name="T27" fmla="*/ 30 h 275"/>
                <a:gd name="T28" fmla="*/ 496 w 526"/>
                <a:gd name="T29" fmla="*/ 12 h 275"/>
                <a:gd name="T30" fmla="*/ 520 w 526"/>
                <a:gd name="T31" fmla="*/ 6 h 275"/>
                <a:gd name="T32" fmla="*/ 538 w 526"/>
                <a:gd name="T33" fmla="*/ 0 h 275"/>
                <a:gd name="T34" fmla="*/ 544 w 526"/>
                <a:gd name="T35" fmla="*/ 0 h 275"/>
                <a:gd name="T36" fmla="*/ 538 w 526"/>
                <a:gd name="T37" fmla="*/ 6 h 275"/>
                <a:gd name="T38" fmla="*/ 526 w 526"/>
                <a:gd name="T39" fmla="*/ 12 h 275"/>
                <a:gd name="T40" fmla="*/ 502 w 526"/>
                <a:gd name="T41" fmla="*/ 24 h 275"/>
                <a:gd name="T42" fmla="*/ 478 w 526"/>
                <a:gd name="T43" fmla="*/ 42 h 275"/>
                <a:gd name="T44" fmla="*/ 454 w 526"/>
                <a:gd name="T45" fmla="*/ 54 h 275"/>
                <a:gd name="T46" fmla="*/ 411 w 526"/>
                <a:gd name="T47" fmla="*/ 78 h 275"/>
                <a:gd name="T48" fmla="*/ 349 w 526"/>
                <a:gd name="T49" fmla="*/ 108 h 275"/>
                <a:gd name="T50" fmla="*/ 284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9 w 718"/>
                <a:gd name="T17" fmla="*/ 228 h 306"/>
                <a:gd name="T18" fmla="*/ 135 w 718"/>
                <a:gd name="T19" fmla="*/ 228 h 306"/>
                <a:gd name="T20" fmla="*/ 153 w 718"/>
                <a:gd name="T21" fmla="*/ 222 h 306"/>
                <a:gd name="T22" fmla="*/ 177 w 718"/>
                <a:gd name="T23" fmla="*/ 216 h 306"/>
                <a:gd name="T24" fmla="*/ 207 w 718"/>
                <a:gd name="T25" fmla="*/ 204 h 306"/>
                <a:gd name="T26" fmla="*/ 284 w 718"/>
                <a:gd name="T27" fmla="*/ 180 h 306"/>
                <a:gd name="T28" fmla="*/ 389 w 718"/>
                <a:gd name="T29" fmla="*/ 156 h 306"/>
                <a:gd name="T30" fmla="*/ 479 w 718"/>
                <a:gd name="T31" fmla="*/ 126 h 306"/>
                <a:gd name="T32" fmla="*/ 562 w 718"/>
                <a:gd name="T33" fmla="*/ 102 h 306"/>
                <a:gd name="T34" fmla="*/ 592 w 718"/>
                <a:gd name="T35" fmla="*/ 90 h 306"/>
                <a:gd name="T36" fmla="*/ 631 w 718"/>
                <a:gd name="T37" fmla="*/ 84 h 306"/>
                <a:gd name="T38" fmla="*/ 649 w 718"/>
                <a:gd name="T39" fmla="*/ 78 h 306"/>
                <a:gd name="T40" fmla="*/ 655 w 718"/>
                <a:gd name="T41" fmla="*/ 72 h 306"/>
                <a:gd name="T42" fmla="*/ 661 w 718"/>
                <a:gd name="T43" fmla="*/ 66 h 306"/>
                <a:gd name="T44" fmla="*/ 679 w 718"/>
                <a:gd name="T45" fmla="*/ 60 h 306"/>
                <a:gd name="T46" fmla="*/ 721 w 718"/>
                <a:gd name="T47" fmla="*/ 30 h 306"/>
                <a:gd name="T48" fmla="*/ 739 w 718"/>
                <a:gd name="T49" fmla="*/ 18 h 306"/>
                <a:gd name="T50" fmla="*/ 745 w 718"/>
                <a:gd name="T51" fmla="*/ 6 h 306"/>
                <a:gd name="T52" fmla="*/ 739 w 718"/>
                <a:gd name="T53" fmla="*/ 0 h 306"/>
                <a:gd name="T54" fmla="*/ 715 w 718"/>
                <a:gd name="T55" fmla="*/ 0 h 306"/>
                <a:gd name="T56" fmla="*/ 655 w 718"/>
                <a:gd name="T57" fmla="*/ 0 h 306"/>
                <a:gd name="T58" fmla="*/ 598 w 718"/>
                <a:gd name="T59" fmla="*/ 0 h 306"/>
                <a:gd name="T60" fmla="*/ 562 w 718"/>
                <a:gd name="T61" fmla="*/ 0 h 306"/>
                <a:gd name="T62" fmla="*/ 532 w 718"/>
                <a:gd name="T63" fmla="*/ 18 h 306"/>
                <a:gd name="T64" fmla="*/ 503 w 718"/>
                <a:gd name="T65" fmla="*/ 42 h 306"/>
                <a:gd name="T66" fmla="*/ 485 w 718"/>
                <a:gd name="T67" fmla="*/ 54 h 306"/>
                <a:gd name="T68" fmla="*/ 467 w 718"/>
                <a:gd name="T69" fmla="*/ 60 h 306"/>
                <a:gd name="T70" fmla="*/ 443 w 718"/>
                <a:gd name="T71" fmla="*/ 60 h 306"/>
                <a:gd name="T72" fmla="*/ 407 w 718"/>
                <a:gd name="T73" fmla="*/ 66 h 306"/>
                <a:gd name="T74" fmla="*/ 356 w 718"/>
                <a:gd name="T75" fmla="*/ 84 h 306"/>
                <a:gd name="T76" fmla="*/ 320 w 718"/>
                <a:gd name="T77" fmla="*/ 108 h 306"/>
                <a:gd name="T78" fmla="*/ 296 w 718"/>
                <a:gd name="T79" fmla="*/ 126 h 306"/>
                <a:gd name="T80" fmla="*/ 284 w 718"/>
                <a:gd name="T81" fmla="*/ 132 h 306"/>
                <a:gd name="T82" fmla="*/ 266 w 718"/>
                <a:gd name="T83" fmla="*/ 138 h 306"/>
                <a:gd name="T84" fmla="*/ 230 w 718"/>
                <a:gd name="T85" fmla="*/ 138 h 306"/>
                <a:gd name="T86" fmla="*/ 195 w 718"/>
                <a:gd name="T87" fmla="*/ 138 h 306"/>
                <a:gd name="T88" fmla="*/ 189 w 718"/>
                <a:gd name="T89" fmla="*/ 138 h 306"/>
                <a:gd name="T90" fmla="*/ 183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01 w 2392"/>
                <a:gd name="T1" fmla="*/ 54 h 881"/>
                <a:gd name="T2" fmla="*/ 2253 w 2392"/>
                <a:gd name="T3" fmla="*/ 54 h 881"/>
                <a:gd name="T4" fmla="*/ 2210 w 2392"/>
                <a:gd name="T5" fmla="*/ 66 h 881"/>
                <a:gd name="T6" fmla="*/ 2084 w 2392"/>
                <a:gd name="T7" fmla="*/ 101 h 881"/>
                <a:gd name="T8" fmla="*/ 2019 w 2392"/>
                <a:gd name="T9" fmla="*/ 119 h 881"/>
                <a:gd name="T10" fmla="*/ 1914 w 2392"/>
                <a:gd name="T11" fmla="*/ 167 h 881"/>
                <a:gd name="T12" fmla="*/ 1890 w 2392"/>
                <a:gd name="T13" fmla="*/ 245 h 881"/>
                <a:gd name="T14" fmla="*/ 1896 w 2392"/>
                <a:gd name="T15" fmla="*/ 305 h 881"/>
                <a:gd name="T16" fmla="*/ 1812 w 2392"/>
                <a:gd name="T17" fmla="*/ 317 h 881"/>
                <a:gd name="T18" fmla="*/ 1642 w 2392"/>
                <a:gd name="T19" fmla="*/ 263 h 881"/>
                <a:gd name="T20" fmla="*/ 1552 w 2392"/>
                <a:gd name="T21" fmla="*/ 257 h 881"/>
                <a:gd name="T22" fmla="*/ 1444 w 2392"/>
                <a:gd name="T23" fmla="*/ 311 h 881"/>
                <a:gd name="T24" fmla="*/ 1376 w 2392"/>
                <a:gd name="T25" fmla="*/ 353 h 881"/>
                <a:gd name="T26" fmla="*/ 1346 w 2392"/>
                <a:gd name="T27" fmla="*/ 359 h 881"/>
                <a:gd name="T28" fmla="*/ 1250 w 2392"/>
                <a:gd name="T29" fmla="*/ 371 h 881"/>
                <a:gd name="T30" fmla="*/ 1196 w 2392"/>
                <a:gd name="T31" fmla="*/ 365 h 881"/>
                <a:gd name="T32" fmla="*/ 1089 w 2392"/>
                <a:gd name="T33" fmla="*/ 371 h 881"/>
                <a:gd name="T34" fmla="*/ 984 w 2392"/>
                <a:gd name="T35" fmla="*/ 383 h 881"/>
                <a:gd name="T36" fmla="*/ 948 w 2392"/>
                <a:gd name="T37" fmla="*/ 401 h 881"/>
                <a:gd name="T38" fmla="*/ 846 w 2392"/>
                <a:gd name="T39" fmla="*/ 419 h 881"/>
                <a:gd name="T40" fmla="*/ 805 w 2392"/>
                <a:gd name="T41" fmla="*/ 419 h 881"/>
                <a:gd name="T42" fmla="*/ 682 w 2392"/>
                <a:gd name="T43" fmla="*/ 437 h 881"/>
                <a:gd name="T44" fmla="*/ 616 w 2392"/>
                <a:gd name="T45" fmla="*/ 473 h 881"/>
                <a:gd name="T46" fmla="*/ 521 w 2392"/>
                <a:gd name="T47" fmla="*/ 467 h 881"/>
                <a:gd name="T48" fmla="*/ 440 w 2392"/>
                <a:gd name="T49" fmla="*/ 491 h 881"/>
                <a:gd name="T50" fmla="*/ 422 w 2392"/>
                <a:gd name="T51" fmla="*/ 539 h 881"/>
                <a:gd name="T52" fmla="*/ 356 w 2392"/>
                <a:gd name="T53" fmla="*/ 569 h 881"/>
                <a:gd name="T54" fmla="*/ 231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2 w 2392"/>
                <a:gd name="T65" fmla="*/ 653 h 881"/>
                <a:gd name="T66" fmla="*/ 491 w 2392"/>
                <a:gd name="T67" fmla="*/ 569 h 881"/>
                <a:gd name="T68" fmla="*/ 586 w 2392"/>
                <a:gd name="T69" fmla="*/ 521 h 881"/>
                <a:gd name="T70" fmla="*/ 664 w 2392"/>
                <a:gd name="T71" fmla="*/ 515 h 881"/>
                <a:gd name="T72" fmla="*/ 900 w 2392"/>
                <a:gd name="T73" fmla="*/ 461 h 881"/>
                <a:gd name="T74" fmla="*/ 1184 w 2392"/>
                <a:gd name="T75" fmla="*/ 425 h 881"/>
                <a:gd name="T76" fmla="*/ 1328 w 2392"/>
                <a:gd name="T77" fmla="*/ 461 h 881"/>
                <a:gd name="T78" fmla="*/ 1462 w 2392"/>
                <a:gd name="T79" fmla="*/ 533 h 881"/>
                <a:gd name="T80" fmla="*/ 1480 w 2392"/>
                <a:gd name="T81" fmla="*/ 617 h 881"/>
                <a:gd name="T82" fmla="*/ 1421 w 2392"/>
                <a:gd name="T83" fmla="*/ 653 h 881"/>
                <a:gd name="T84" fmla="*/ 1262 w 2392"/>
                <a:gd name="T85" fmla="*/ 701 h 881"/>
                <a:gd name="T86" fmla="*/ 1148 w 2392"/>
                <a:gd name="T87" fmla="*/ 755 h 881"/>
                <a:gd name="T88" fmla="*/ 1101 w 2392"/>
                <a:gd name="T89" fmla="*/ 809 h 881"/>
                <a:gd name="T90" fmla="*/ 1113 w 2392"/>
                <a:gd name="T91" fmla="*/ 869 h 881"/>
                <a:gd name="T92" fmla="*/ 1142 w 2392"/>
                <a:gd name="T93" fmla="*/ 881 h 881"/>
                <a:gd name="T94" fmla="*/ 1244 w 2392"/>
                <a:gd name="T95" fmla="*/ 869 h 881"/>
                <a:gd name="T96" fmla="*/ 1433 w 2392"/>
                <a:gd name="T97" fmla="*/ 857 h 881"/>
                <a:gd name="T98" fmla="*/ 1486 w 2392"/>
                <a:gd name="T99" fmla="*/ 851 h 881"/>
                <a:gd name="T100" fmla="*/ 1528 w 2392"/>
                <a:gd name="T101" fmla="*/ 833 h 881"/>
                <a:gd name="T102" fmla="*/ 1729 w 2392"/>
                <a:gd name="T103" fmla="*/ 743 h 881"/>
                <a:gd name="T104" fmla="*/ 1860 w 2392"/>
                <a:gd name="T105" fmla="*/ 689 h 881"/>
                <a:gd name="T106" fmla="*/ 1938 w 2392"/>
                <a:gd name="T107" fmla="*/ 581 h 881"/>
                <a:gd name="T108" fmla="*/ 2102 w 2392"/>
                <a:gd name="T109" fmla="*/ 389 h 881"/>
                <a:gd name="T110" fmla="*/ 2273 w 2392"/>
                <a:gd name="T111" fmla="*/ 269 h 881"/>
                <a:gd name="T112" fmla="*/ 2321 w 2392"/>
                <a:gd name="T113" fmla="*/ 239 h 881"/>
                <a:gd name="T114" fmla="*/ 2464 w 2392"/>
                <a:gd name="T115" fmla="*/ 0 h 881"/>
                <a:gd name="T116" fmla="*/ 237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</p:grpSp>
      <p:sp>
        <p:nvSpPr>
          <p:cNvPr id="5138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39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3CA8A-AD60-4409-95CF-AA59EE4E106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1973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AC6D5C-F713-45BC-BD67-A9E120DAA2F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20662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F7A214-3985-4F08-B53C-7E9C4C5B1B5C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68265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4FFC9-8549-4B92-8908-A40BAA829B9B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83273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B17D35-3BA8-437B-9BF5-9EA5BE73E50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91776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084456-B24E-4E66-99DC-DBB1D3DB860D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28409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DE7DA-A252-40B2-AE43-DA1379D8FF7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75396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345D6A-71F9-470C-BA38-D1D46CF08252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55435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DD0082-4612-4F91-8118-A30E61BDE94E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4951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2EE533-6E30-47DB-9D16-9A39FE8606B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64658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8B0732-0C00-45F1-B7DD-EADA7F44C29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3700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213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7A9CA9-E21E-408C-961D-E3240D0630F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94942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278048-DC02-4AD3-AAA7-C9ABC81B728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32358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4 w 185"/>
                <a:gd name="T1" fmla="*/ 0 h 120"/>
                <a:gd name="T2" fmla="*/ 194 w 185"/>
                <a:gd name="T3" fmla="*/ 6 h 120"/>
                <a:gd name="T4" fmla="*/ 194 w 185"/>
                <a:gd name="T5" fmla="*/ 18 h 120"/>
                <a:gd name="T6" fmla="*/ 194 w 185"/>
                <a:gd name="T7" fmla="*/ 36 h 120"/>
                <a:gd name="T8" fmla="*/ 188 w 185"/>
                <a:gd name="T9" fmla="*/ 54 h 120"/>
                <a:gd name="T10" fmla="*/ 170 w 185"/>
                <a:gd name="T11" fmla="*/ 72 h 120"/>
                <a:gd name="T12" fmla="*/ 146 w 185"/>
                <a:gd name="T13" fmla="*/ 96 h 120"/>
                <a:gd name="T14" fmla="*/ 110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4 w 185"/>
                <a:gd name="T29" fmla="*/ 0 h 120"/>
                <a:gd name="T30" fmla="*/ 194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6 w 526"/>
                <a:gd name="T17" fmla="*/ 179 h 275"/>
                <a:gd name="T18" fmla="*/ 218 w 526"/>
                <a:gd name="T19" fmla="*/ 143 h 275"/>
                <a:gd name="T20" fmla="*/ 260 w 526"/>
                <a:gd name="T21" fmla="*/ 120 h 275"/>
                <a:gd name="T22" fmla="*/ 308 w 526"/>
                <a:gd name="T23" fmla="*/ 96 h 275"/>
                <a:gd name="T24" fmla="*/ 411 w 526"/>
                <a:gd name="T25" fmla="*/ 48 h 275"/>
                <a:gd name="T26" fmla="*/ 460 w 526"/>
                <a:gd name="T27" fmla="*/ 30 h 275"/>
                <a:gd name="T28" fmla="*/ 496 w 526"/>
                <a:gd name="T29" fmla="*/ 12 h 275"/>
                <a:gd name="T30" fmla="*/ 520 w 526"/>
                <a:gd name="T31" fmla="*/ 6 h 275"/>
                <a:gd name="T32" fmla="*/ 538 w 526"/>
                <a:gd name="T33" fmla="*/ 0 h 275"/>
                <a:gd name="T34" fmla="*/ 544 w 526"/>
                <a:gd name="T35" fmla="*/ 0 h 275"/>
                <a:gd name="T36" fmla="*/ 538 w 526"/>
                <a:gd name="T37" fmla="*/ 6 h 275"/>
                <a:gd name="T38" fmla="*/ 526 w 526"/>
                <a:gd name="T39" fmla="*/ 12 h 275"/>
                <a:gd name="T40" fmla="*/ 502 w 526"/>
                <a:gd name="T41" fmla="*/ 24 h 275"/>
                <a:gd name="T42" fmla="*/ 478 w 526"/>
                <a:gd name="T43" fmla="*/ 42 h 275"/>
                <a:gd name="T44" fmla="*/ 454 w 526"/>
                <a:gd name="T45" fmla="*/ 54 h 275"/>
                <a:gd name="T46" fmla="*/ 411 w 526"/>
                <a:gd name="T47" fmla="*/ 78 h 275"/>
                <a:gd name="T48" fmla="*/ 349 w 526"/>
                <a:gd name="T49" fmla="*/ 108 h 275"/>
                <a:gd name="T50" fmla="*/ 284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9 w 718"/>
                <a:gd name="T17" fmla="*/ 228 h 306"/>
                <a:gd name="T18" fmla="*/ 135 w 718"/>
                <a:gd name="T19" fmla="*/ 228 h 306"/>
                <a:gd name="T20" fmla="*/ 153 w 718"/>
                <a:gd name="T21" fmla="*/ 222 h 306"/>
                <a:gd name="T22" fmla="*/ 177 w 718"/>
                <a:gd name="T23" fmla="*/ 216 h 306"/>
                <a:gd name="T24" fmla="*/ 207 w 718"/>
                <a:gd name="T25" fmla="*/ 204 h 306"/>
                <a:gd name="T26" fmla="*/ 284 w 718"/>
                <a:gd name="T27" fmla="*/ 180 h 306"/>
                <a:gd name="T28" fmla="*/ 389 w 718"/>
                <a:gd name="T29" fmla="*/ 156 h 306"/>
                <a:gd name="T30" fmla="*/ 479 w 718"/>
                <a:gd name="T31" fmla="*/ 126 h 306"/>
                <a:gd name="T32" fmla="*/ 562 w 718"/>
                <a:gd name="T33" fmla="*/ 102 h 306"/>
                <a:gd name="T34" fmla="*/ 592 w 718"/>
                <a:gd name="T35" fmla="*/ 90 h 306"/>
                <a:gd name="T36" fmla="*/ 631 w 718"/>
                <a:gd name="T37" fmla="*/ 84 h 306"/>
                <a:gd name="T38" fmla="*/ 649 w 718"/>
                <a:gd name="T39" fmla="*/ 78 h 306"/>
                <a:gd name="T40" fmla="*/ 655 w 718"/>
                <a:gd name="T41" fmla="*/ 72 h 306"/>
                <a:gd name="T42" fmla="*/ 661 w 718"/>
                <a:gd name="T43" fmla="*/ 66 h 306"/>
                <a:gd name="T44" fmla="*/ 679 w 718"/>
                <a:gd name="T45" fmla="*/ 60 h 306"/>
                <a:gd name="T46" fmla="*/ 721 w 718"/>
                <a:gd name="T47" fmla="*/ 30 h 306"/>
                <a:gd name="T48" fmla="*/ 739 w 718"/>
                <a:gd name="T49" fmla="*/ 18 h 306"/>
                <a:gd name="T50" fmla="*/ 745 w 718"/>
                <a:gd name="T51" fmla="*/ 6 h 306"/>
                <a:gd name="T52" fmla="*/ 739 w 718"/>
                <a:gd name="T53" fmla="*/ 0 h 306"/>
                <a:gd name="T54" fmla="*/ 715 w 718"/>
                <a:gd name="T55" fmla="*/ 0 h 306"/>
                <a:gd name="T56" fmla="*/ 655 w 718"/>
                <a:gd name="T57" fmla="*/ 0 h 306"/>
                <a:gd name="T58" fmla="*/ 598 w 718"/>
                <a:gd name="T59" fmla="*/ 0 h 306"/>
                <a:gd name="T60" fmla="*/ 562 w 718"/>
                <a:gd name="T61" fmla="*/ 0 h 306"/>
                <a:gd name="T62" fmla="*/ 532 w 718"/>
                <a:gd name="T63" fmla="*/ 18 h 306"/>
                <a:gd name="T64" fmla="*/ 503 w 718"/>
                <a:gd name="T65" fmla="*/ 42 h 306"/>
                <a:gd name="T66" fmla="*/ 485 w 718"/>
                <a:gd name="T67" fmla="*/ 54 h 306"/>
                <a:gd name="T68" fmla="*/ 467 w 718"/>
                <a:gd name="T69" fmla="*/ 60 h 306"/>
                <a:gd name="T70" fmla="*/ 443 w 718"/>
                <a:gd name="T71" fmla="*/ 60 h 306"/>
                <a:gd name="T72" fmla="*/ 407 w 718"/>
                <a:gd name="T73" fmla="*/ 66 h 306"/>
                <a:gd name="T74" fmla="*/ 356 w 718"/>
                <a:gd name="T75" fmla="*/ 84 h 306"/>
                <a:gd name="T76" fmla="*/ 320 w 718"/>
                <a:gd name="T77" fmla="*/ 108 h 306"/>
                <a:gd name="T78" fmla="*/ 296 w 718"/>
                <a:gd name="T79" fmla="*/ 126 h 306"/>
                <a:gd name="T80" fmla="*/ 284 w 718"/>
                <a:gd name="T81" fmla="*/ 132 h 306"/>
                <a:gd name="T82" fmla="*/ 266 w 718"/>
                <a:gd name="T83" fmla="*/ 138 h 306"/>
                <a:gd name="T84" fmla="*/ 230 w 718"/>
                <a:gd name="T85" fmla="*/ 138 h 306"/>
                <a:gd name="T86" fmla="*/ 195 w 718"/>
                <a:gd name="T87" fmla="*/ 138 h 306"/>
                <a:gd name="T88" fmla="*/ 189 w 718"/>
                <a:gd name="T89" fmla="*/ 138 h 306"/>
                <a:gd name="T90" fmla="*/ 183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01 w 2392"/>
                <a:gd name="T1" fmla="*/ 54 h 881"/>
                <a:gd name="T2" fmla="*/ 2253 w 2392"/>
                <a:gd name="T3" fmla="*/ 54 h 881"/>
                <a:gd name="T4" fmla="*/ 2210 w 2392"/>
                <a:gd name="T5" fmla="*/ 66 h 881"/>
                <a:gd name="T6" fmla="*/ 2084 w 2392"/>
                <a:gd name="T7" fmla="*/ 101 h 881"/>
                <a:gd name="T8" fmla="*/ 2019 w 2392"/>
                <a:gd name="T9" fmla="*/ 119 h 881"/>
                <a:gd name="T10" fmla="*/ 1914 w 2392"/>
                <a:gd name="T11" fmla="*/ 167 h 881"/>
                <a:gd name="T12" fmla="*/ 1890 w 2392"/>
                <a:gd name="T13" fmla="*/ 245 h 881"/>
                <a:gd name="T14" fmla="*/ 1896 w 2392"/>
                <a:gd name="T15" fmla="*/ 305 h 881"/>
                <a:gd name="T16" fmla="*/ 1812 w 2392"/>
                <a:gd name="T17" fmla="*/ 317 h 881"/>
                <a:gd name="T18" fmla="*/ 1642 w 2392"/>
                <a:gd name="T19" fmla="*/ 263 h 881"/>
                <a:gd name="T20" fmla="*/ 1552 w 2392"/>
                <a:gd name="T21" fmla="*/ 257 h 881"/>
                <a:gd name="T22" fmla="*/ 1444 w 2392"/>
                <a:gd name="T23" fmla="*/ 311 h 881"/>
                <a:gd name="T24" fmla="*/ 1376 w 2392"/>
                <a:gd name="T25" fmla="*/ 353 h 881"/>
                <a:gd name="T26" fmla="*/ 1346 w 2392"/>
                <a:gd name="T27" fmla="*/ 359 h 881"/>
                <a:gd name="T28" fmla="*/ 1250 w 2392"/>
                <a:gd name="T29" fmla="*/ 371 h 881"/>
                <a:gd name="T30" fmla="*/ 1196 w 2392"/>
                <a:gd name="T31" fmla="*/ 365 h 881"/>
                <a:gd name="T32" fmla="*/ 1089 w 2392"/>
                <a:gd name="T33" fmla="*/ 371 h 881"/>
                <a:gd name="T34" fmla="*/ 984 w 2392"/>
                <a:gd name="T35" fmla="*/ 383 h 881"/>
                <a:gd name="T36" fmla="*/ 948 w 2392"/>
                <a:gd name="T37" fmla="*/ 401 h 881"/>
                <a:gd name="T38" fmla="*/ 846 w 2392"/>
                <a:gd name="T39" fmla="*/ 419 h 881"/>
                <a:gd name="T40" fmla="*/ 805 w 2392"/>
                <a:gd name="T41" fmla="*/ 419 h 881"/>
                <a:gd name="T42" fmla="*/ 682 w 2392"/>
                <a:gd name="T43" fmla="*/ 437 h 881"/>
                <a:gd name="T44" fmla="*/ 616 w 2392"/>
                <a:gd name="T45" fmla="*/ 473 h 881"/>
                <a:gd name="T46" fmla="*/ 521 w 2392"/>
                <a:gd name="T47" fmla="*/ 467 h 881"/>
                <a:gd name="T48" fmla="*/ 440 w 2392"/>
                <a:gd name="T49" fmla="*/ 491 h 881"/>
                <a:gd name="T50" fmla="*/ 422 w 2392"/>
                <a:gd name="T51" fmla="*/ 539 h 881"/>
                <a:gd name="T52" fmla="*/ 356 w 2392"/>
                <a:gd name="T53" fmla="*/ 569 h 881"/>
                <a:gd name="T54" fmla="*/ 231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2 w 2392"/>
                <a:gd name="T65" fmla="*/ 653 h 881"/>
                <a:gd name="T66" fmla="*/ 491 w 2392"/>
                <a:gd name="T67" fmla="*/ 569 h 881"/>
                <a:gd name="T68" fmla="*/ 586 w 2392"/>
                <a:gd name="T69" fmla="*/ 521 h 881"/>
                <a:gd name="T70" fmla="*/ 664 w 2392"/>
                <a:gd name="T71" fmla="*/ 515 h 881"/>
                <a:gd name="T72" fmla="*/ 900 w 2392"/>
                <a:gd name="T73" fmla="*/ 461 h 881"/>
                <a:gd name="T74" fmla="*/ 1184 w 2392"/>
                <a:gd name="T75" fmla="*/ 425 h 881"/>
                <a:gd name="T76" fmla="*/ 1328 w 2392"/>
                <a:gd name="T77" fmla="*/ 461 h 881"/>
                <a:gd name="T78" fmla="*/ 1462 w 2392"/>
                <a:gd name="T79" fmla="*/ 533 h 881"/>
                <a:gd name="T80" fmla="*/ 1480 w 2392"/>
                <a:gd name="T81" fmla="*/ 617 h 881"/>
                <a:gd name="T82" fmla="*/ 1421 w 2392"/>
                <a:gd name="T83" fmla="*/ 653 h 881"/>
                <a:gd name="T84" fmla="*/ 1262 w 2392"/>
                <a:gd name="T85" fmla="*/ 701 h 881"/>
                <a:gd name="T86" fmla="*/ 1148 w 2392"/>
                <a:gd name="T87" fmla="*/ 755 h 881"/>
                <a:gd name="T88" fmla="*/ 1101 w 2392"/>
                <a:gd name="T89" fmla="*/ 809 h 881"/>
                <a:gd name="T90" fmla="*/ 1113 w 2392"/>
                <a:gd name="T91" fmla="*/ 869 h 881"/>
                <a:gd name="T92" fmla="*/ 1142 w 2392"/>
                <a:gd name="T93" fmla="*/ 881 h 881"/>
                <a:gd name="T94" fmla="*/ 1244 w 2392"/>
                <a:gd name="T95" fmla="*/ 869 h 881"/>
                <a:gd name="T96" fmla="*/ 1433 w 2392"/>
                <a:gd name="T97" fmla="*/ 857 h 881"/>
                <a:gd name="T98" fmla="*/ 1486 w 2392"/>
                <a:gd name="T99" fmla="*/ 851 h 881"/>
                <a:gd name="T100" fmla="*/ 1528 w 2392"/>
                <a:gd name="T101" fmla="*/ 833 h 881"/>
                <a:gd name="T102" fmla="*/ 1729 w 2392"/>
                <a:gd name="T103" fmla="*/ 743 h 881"/>
                <a:gd name="T104" fmla="*/ 1860 w 2392"/>
                <a:gd name="T105" fmla="*/ 689 h 881"/>
                <a:gd name="T106" fmla="*/ 1938 w 2392"/>
                <a:gd name="T107" fmla="*/ 581 h 881"/>
                <a:gd name="T108" fmla="*/ 2102 w 2392"/>
                <a:gd name="T109" fmla="*/ 389 h 881"/>
                <a:gd name="T110" fmla="*/ 2273 w 2392"/>
                <a:gd name="T111" fmla="*/ 269 h 881"/>
                <a:gd name="T112" fmla="*/ 2321 w 2392"/>
                <a:gd name="T113" fmla="*/ 239 h 881"/>
                <a:gd name="T114" fmla="*/ 2464 w 2392"/>
                <a:gd name="T115" fmla="*/ 0 h 881"/>
                <a:gd name="T116" fmla="*/ 237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</p:grpSp>
      <p:sp>
        <p:nvSpPr>
          <p:cNvPr id="5138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39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3CA8A-AD60-4409-95CF-AA59EE4E106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7746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AC6D5C-F713-45BC-BD67-A9E120DAA2F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56703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F7A214-3985-4F08-B53C-7E9C4C5B1B5C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60558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4FFC9-8549-4B92-8908-A40BAA829B9B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24231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B17D35-3BA8-437B-9BF5-9EA5BE73E50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82480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084456-B24E-4E66-99DC-DBB1D3DB860D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72022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DE7DA-A252-40B2-AE43-DA1379D8FF7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55202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345D6A-71F9-470C-BA38-D1D46CF08252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05143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DD0082-4612-4F91-8118-A30E61BDE94E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53019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2EE533-6E30-47DB-9D16-9A39FE8606B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59738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8B0732-0C00-45F1-B7DD-EADA7F44C29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76517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213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7A9CA9-E21E-408C-961D-E3240D0630F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76491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278048-DC02-4AD3-AAA7-C9ABC81B728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04565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4 w 185"/>
                <a:gd name="T1" fmla="*/ 0 h 120"/>
                <a:gd name="T2" fmla="*/ 194 w 185"/>
                <a:gd name="T3" fmla="*/ 6 h 120"/>
                <a:gd name="T4" fmla="*/ 194 w 185"/>
                <a:gd name="T5" fmla="*/ 18 h 120"/>
                <a:gd name="T6" fmla="*/ 194 w 185"/>
                <a:gd name="T7" fmla="*/ 36 h 120"/>
                <a:gd name="T8" fmla="*/ 188 w 185"/>
                <a:gd name="T9" fmla="*/ 54 h 120"/>
                <a:gd name="T10" fmla="*/ 170 w 185"/>
                <a:gd name="T11" fmla="*/ 72 h 120"/>
                <a:gd name="T12" fmla="*/ 146 w 185"/>
                <a:gd name="T13" fmla="*/ 96 h 120"/>
                <a:gd name="T14" fmla="*/ 110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4 w 185"/>
                <a:gd name="T29" fmla="*/ 0 h 120"/>
                <a:gd name="T30" fmla="*/ 194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6 w 526"/>
                <a:gd name="T17" fmla="*/ 179 h 275"/>
                <a:gd name="T18" fmla="*/ 218 w 526"/>
                <a:gd name="T19" fmla="*/ 143 h 275"/>
                <a:gd name="T20" fmla="*/ 260 w 526"/>
                <a:gd name="T21" fmla="*/ 120 h 275"/>
                <a:gd name="T22" fmla="*/ 308 w 526"/>
                <a:gd name="T23" fmla="*/ 96 h 275"/>
                <a:gd name="T24" fmla="*/ 411 w 526"/>
                <a:gd name="T25" fmla="*/ 48 h 275"/>
                <a:gd name="T26" fmla="*/ 460 w 526"/>
                <a:gd name="T27" fmla="*/ 30 h 275"/>
                <a:gd name="T28" fmla="*/ 496 w 526"/>
                <a:gd name="T29" fmla="*/ 12 h 275"/>
                <a:gd name="T30" fmla="*/ 520 w 526"/>
                <a:gd name="T31" fmla="*/ 6 h 275"/>
                <a:gd name="T32" fmla="*/ 538 w 526"/>
                <a:gd name="T33" fmla="*/ 0 h 275"/>
                <a:gd name="T34" fmla="*/ 544 w 526"/>
                <a:gd name="T35" fmla="*/ 0 h 275"/>
                <a:gd name="T36" fmla="*/ 538 w 526"/>
                <a:gd name="T37" fmla="*/ 6 h 275"/>
                <a:gd name="T38" fmla="*/ 526 w 526"/>
                <a:gd name="T39" fmla="*/ 12 h 275"/>
                <a:gd name="T40" fmla="*/ 502 w 526"/>
                <a:gd name="T41" fmla="*/ 24 h 275"/>
                <a:gd name="T42" fmla="*/ 478 w 526"/>
                <a:gd name="T43" fmla="*/ 42 h 275"/>
                <a:gd name="T44" fmla="*/ 454 w 526"/>
                <a:gd name="T45" fmla="*/ 54 h 275"/>
                <a:gd name="T46" fmla="*/ 411 w 526"/>
                <a:gd name="T47" fmla="*/ 78 h 275"/>
                <a:gd name="T48" fmla="*/ 349 w 526"/>
                <a:gd name="T49" fmla="*/ 108 h 275"/>
                <a:gd name="T50" fmla="*/ 284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9 w 718"/>
                <a:gd name="T17" fmla="*/ 228 h 306"/>
                <a:gd name="T18" fmla="*/ 135 w 718"/>
                <a:gd name="T19" fmla="*/ 228 h 306"/>
                <a:gd name="T20" fmla="*/ 153 w 718"/>
                <a:gd name="T21" fmla="*/ 222 h 306"/>
                <a:gd name="T22" fmla="*/ 177 w 718"/>
                <a:gd name="T23" fmla="*/ 216 h 306"/>
                <a:gd name="T24" fmla="*/ 207 w 718"/>
                <a:gd name="T25" fmla="*/ 204 h 306"/>
                <a:gd name="T26" fmla="*/ 284 w 718"/>
                <a:gd name="T27" fmla="*/ 180 h 306"/>
                <a:gd name="T28" fmla="*/ 389 w 718"/>
                <a:gd name="T29" fmla="*/ 156 h 306"/>
                <a:gd name="T30" fmla="*/ 479 w 718"/>
                <a:gd name="T31" fmla="*/ 126 h 306"/>
                <a:gd name="T32" fmla="*/ 562 w 718"/>
                <a:gd name="T33" fmla="*/ 102 h 306"/>
                <a:gd name="T34" fmla="*/ 592 w 718"/>
                <a:gd name="T35" fmla="*/ 90 h 306"/>
                <a:gd name="T36" fmla="*/ 631 w 718"/>
                <a:gd name="T37" fmla="*/ 84 h 306"/>
                <a:gd name="T38" fmla="*/ 649 w 718"/>
                <a:gd name="T39" fmla="*/ 78 h 306"/>
                <a:gd name="T40" fmla="*/ 655 w 718"/>
                <a:gd name="T41" fmla="*/ 72 h 306"/>
                <a:gd name="T42" fmla="*/ 661 w 718"/>
                <a:gd name="T43" fmla="*/ 66 h 306"/>
                <a:gd name="T44" fmla="*/ 679 w 718"/>
                <a:gd name="T45" fmla="*/ 60 h 306"/>
                <a:gd name="T46" fmla="*/ 721 w 718"/>
                <a:gd name="T47" fmla="*/ 30 h 306"/>
                <a:gd name="T48" fmla="*/ 739 w 718"/>
                <a:gd name="T49" fmla="*/ 18 h 306"/>
                <a:gd name="T50" fmla="*/ 745 w 718"/>
                <a:gd name="T51" fmla="*/ 6 h 306"/>
                <a:gd name="T52" fmla="*/ 739 w 718"/>
                <a:gd name="T53" fmla="*/ 0 h 306"/>
                <a:gd name="T54" fmla="*/ 715 w 718"/>
                <a:gd name="T55" fmla="*/ 0 h 306"/>
                <a:gd name="T56" fmla="*/ 655 w 718"/>
                <a:gd name="T57" fmla="*/ 0 h 306"/>
                <a:gd name="T58" fmla="*/ 598 w 718"/>
                <a:gd name="T59" fmla="*/ 0 h 306"/>
                <a:gd name="T60" fmla="*/ 562 w 718"/>
                <a:gd name="T61" fmla="*/ 0 h 306"/>
                <a:gd name="T62" fmla="*/ 532 w 718"/>
                <a:gd name="T63" fmla="*/ 18 h 306"/>
                <a:gd name="T64" fmla="*/ 503 w 718"/>
                <a:gd name="T65" fmla="*/ 42 h 306"/>
                <a:gd name="T66" fmla="*/ 485 w 718"/>
                <a:gd name="T67" fmla="*/ 54 h 306"/>
                <a:gd name="T68" fmla="*/ 467 w 718"/>
                <a:gd name="T69" fmla="*/ 60 h 306"/>
                <a:gd name="T70" fmla="*/ 443 w 718"/>
                <a:gd name="T71" fmla="*/ 60 h 306"/>
                <a:gd name="T72" fmla="*/ 407 w 718"/>
                <a:gd name="T73" fmla="*/ 66 h 306"/>
                <a:gd name="T74" fmla="*/ 356 w 718"/>
                <a:gd name="T75" fmla="*/ 84 h 306"/>
                <a:gd name="T76" fmla="*/ 320 w 718"/>
                <a:gd name="T77" fmla="*/ 108 h 306"/>
                <a:gd name="T78" fmla="*/ 296 w 718"/>
                <a:gd name="T79" fmla="*/ 126 h 306"/>
                <a:gd name="T80" fmla="*/ 284 w 718"/>
                <a:gd name="T81" fmla="*/ 132 h 306"/>
                <a:gd name="T82" fmla="*/ 266 w 718"/>
                <a:gd name="T83" fmla="*/ 138 h 306"/>
                <a:gd name="T84" fmla="*/ 230 w 718"/>
                <a:gd name="T85" fmla="*/ 138 h 306"/>
                <a:gd name="T86" fmla="*/ 195 w 718"/>
                <a:gd name="T87" fmla="*/ 138 h 306"/>
                <a:gd name="T88" fmla="*/ 189 w 718"/>
                <a:gd name="T89" fmla="*/ 138 h 306"/>
                <a:gd name="T90" fmla="*/ 183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01 w 2392"/>
                <a:gd name="T1" fmla="*/ 54 h 881"/>
                <a:gd name="T2" fmla="*/ 2253 w 2392"/>
                <a:gd name="T3" fmla="*/ 54 h 881"/>
                <a:gd name="T4" fmla="*/ 2210 w 2392"/>
                <a:gd name="T5" fmla="*/ 66 h 881"/>
                <a:gd name="T6" fmla="*/ 2084 w 2392"/>
                <a:gd name="T7" fmla="*/ 101 h 881"/>
                <a:gd name="T8" fmla="*/ 2019 w 2392"/>
                <a:gd name="T9" fmla="*/ 119 h 881"/>
                <a:gd name="T10" fmla="*/ 1914 w 2392"/>
                <a:gd name="T11" fmla="*/ 167 h 881"/>
                <a:gd name="T12" fmla="*/ 1890 w 2392"/>
                <a:gd name="T13" fmla="*/ 245 h 881"/>
                <a:gd name="T14" fmla="*/ 1896 w 2392"/>
                <a:gd name="T15" fmla="*/ 305 h 881"/>
                <a:gd name="T16" fmla="*/ 1812 w 2392"/>
                <a:gd name="T17" fmla="*/ 317 h 881"/>
                <a:gd name="T18" fmla="*/ 1642 w 2392"/>
                <a:gd name="T19" fmla="*/ 263 h 881"/>
                <a:gd name="T20" fmla="*/ 1552 w 2392"/>
                <a:gd name="T21" fmla="*/ 257 h 881"/>
                <a:gd name="T22" fmla="*/ 1444 w 2392"/>
                <a:gd name="T23" fmla="*/ 311 h 881"/>
                <a:gd name="T24" fmla="*/ 1376 w 2392"/>
                <a:gd name="T25" fmla="*/ 353 h 881"/>
                <a:gd name="T26" fmla="*/ 1346 w 2392"/>
                <a:gd name="T27" fmla="*/ 359 h 881"/>
                <a:gd name="T28" fmla="*/ 1250 w 2392"/>
                <a:gd name="T29" fmla="*/ 371 h 881"/>
                <a:gd name="T30" fmla="*/ 1196 w 2392"/>
                <a:gd name="T31" fmla="*/ 365 h 881"/>
                <a:gd name="T32" fmla="*/ 1089 w 2392"/>
                <a:gd name="T33" fmla="*/ 371 h 881"/>
                <a:gd name="T34" fmla="*/ 984 w 2392"/>
                <a:gd name="T35" fmla="*/ 383 h 881"/>
                <a:gd name="T36" fmla="*/ 948 w 2392"/>
                <a:gd name="T37" fmla="*/ 401 h 881"/>
                <a:gd name="T38" fmla="*/ 846 w 2392"/>
                <a:gd name="T39" fmla="*/ 419 h 881"/>
                <a:gd name="T40" fmla="*/ 805 w 2392"/>
                <a:gd name="T41" fmla="*/ 419 h 881"/>
                <a:gd name="T42" fmla="*/ 682 w 2392"/>
                <a:gd name="T43" fmla="*/ 437 h 881"/>
                <a:gd name="T44" fmla="*/ 616 w 2392"/>
                <a:gd name="T45" fmla="*/ 473 h 881"/>
                <a:gd name="T46" fmla="*/ 521 w 2392"/>
                <a:gd name="T47" fmla="*/ 467 h 881"/>
                <a:gd name="T48" fmla="*/ 440 w 2392"/>
                <a:gd name="T49" fmla="*/ 491 h 881"/>
                <a:gd name="T50" fmla="*/ 422 w 2392"/>
                <a:gd name="T51" fmla="*/ 539 h 881"/>
                <a:gd name="T52" fmla="*/ 356 w 2392"/>
                <a:gd name="T53" fmla="*/ 569 h 881"/>
                <a:gd name="T54" fmla="*/ 231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2 w 2392"/>
                <a:gd name="T65" fmla="*/ 653 h 881"/>
                <a:gd name="T66" fmla="*/ 491 w 2392"/>
                <a:gd name="T67" fmla="*/ 569 h 881"/>
                <a:gd name="T68" fmla="*/ 586 w 2392"/>
                <a:gd name="T69" fmla="*/ 521 h 881"/>
                <a:gd name="T70" fmla="*/ 664 w 2392"/>
                <a:gd name="T71" fmla="*/ 515 h 881"/>
                <a:gd name="T72" fmla="*/ 900 w 2392"/>
                <a:gd name="T73" fmla="*/ 461 h 881"/>
                <a:gd name="T74" fmla="*/ 1184 w 2392"/>
                <a:gd name="T75" fmla="*/ 425 h 881"/>
                <a:gd name="T76" fmla="*/ 1328 w 2392"/>
                <a:gd name="T77" fmla="*/ 461 h 881"/>
                <a:gd name="T78" fmla="*/ 1462 w 2392"/>
                <a:gd name="T79" fmla="*/ 533 h 881"/>
                <a:gd name="T80" fmla="*/ 1480 w 2392"/>
                <a:gd name="T81" fmla="*/ 617 h 881"/>
                <a:gd name="T82" fmla="*/ 1421 w 2392"/>
                <a:gd name="T83" fmla="*/ 653 h 881"/>
                <a:gd name="T84" fmla="*/ 1262 w 2392"/>
                <a:gd name="T85" fmla="*/ 701 h 881"/>
                <a:gd name="T86" fmla="*/ 1148 w 2392"/>
                <a:gd name="T87" fmla="*/ 755 h 881"/>
                <a:gd name="T88" fmla="*/ 1101 w 2392"/>
                <a:gd name="T89" fmla="*/ 809 h 881"/>
                <a:gd name="T90" fmla="*/ 1113 w 2392"/>
                <a:gd name="T91" fmla="*/ 869 h 881"/>
                <a:gd name="T92" fmla="*/ 1142 w 2392"/>
                <a:gd name="T93" fmla="*/ 881 h 881"/>
                <a:gd name="T94" fmla="*/ 1244 w 2392"/>
                <a:gd name="T95" fmla="*/ 869 h 881"/>
                <a:gd name="T96" fmla="*/ 1433 w 2392"/>
                <a:gd name="T97" fmla="*/ 857 h 881"/>
                <a:gd name="T98" fmla="*/ 1486 w 2392"/>
                <a:gd name="T99" fmla="*/ 851 h 881"/>
                <a:gd name="T100" fmla="*/ 1528 w 2392"/>
                <a:gd name="T101" fmla="*/ 833 h 881"/>
                <a:gd name="T102" fmla="*/ 1729 w 2392"/>
                <a:gd name="T103" fmla="*/ 743 h 881"/>
                <a:gd name="T104" fmla="*/ 1860 w 2392"/>
                <a:gd name="T105" fmla="*/ 689 h 881"/>
                <a:gd name="T106" fmla="*/ 1938 w 2392"/>
                <a:gd name="T107" fmla="*/ 581 h 881"/>
                <a:gd name="T108" fmla="*/ 2102 w 2392"/>
                <a:gd name="T109" fmla="*/ 389 h 881"/>
                <a:gd name="T110" fmla="*/ 2273 w 2392"/>
                <a:gd name="T111" fmla="*/ 269 h 881"/>
                <a:gd name="T112" fmla="*/ 2321 w 2392"/>
                <a:gd name="T113" fmla="*/ 239 h 881"/>
                <a:gd name="T114" fmla="*/ 2464 w 2392"/>
                <a:gd name="T115" fmla="*/ 0 h 881"/>
                <a:gd name="T116" fmla="*/ 237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</p:grpSp>
      <p:sp>
        <p:nvSpPr>
          <p:cNvPr id="5138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39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3CA8A-AD60-4409-95CF-AA59EE4E106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31211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AC6D5C-F713-45BC-BD67-A9E120DAA2F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08091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F7A214-3985-4F08-B53C-7E9C4C5B1B5C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87825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4FFC9-8549-4B92-8908-A40BAA829B9B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68806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B17D35-3BA8-437B-9BF5-9EA5BE73E50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16649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084456-B24E-4E66-99DC-DBB1D3DB860D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80613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DE7DA-A252-40B2-AE43-DA1379D8FF7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80261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345D6A-71F9-470C-BA38-D1D46CF08252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02750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DD0082-4612-4F91-8118-A30E61BDE94E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81603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2EE533-6E30-47DB-9D16-9A39FE8606B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15403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8B0732-0C00-45F1-B7DD-EADA7F44C29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20129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213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7A9CA9-E21E-408C-961D-E3240D0630F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84891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278048-DC02-4AD3-AAA7-C9ABC81B728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49970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4 w 185"/>
                <a:gd name="T1" fmla="*/ 0 h 120"/>
                <a:gd name="T2" fmla="*/ 194 w 185"/>
                <a:gd name="T3" fmla="*/ 6 h 120"/>
                <a:gd name="T4" fmla="*/ 194 w 185"/>
                <a:gd name="T5" fmla="*/ 18 h 120"/>
                <a:gd name="T6" fmla="*/ 194 w 185"/>
                <a:gd name="T7" fmla="*/ 36 h 120"/>
                <a:gd name="T8" fmla="*/ 188 w 185"/>
                <a:gd name="T9" fmla="*/ 54 h 120"/>
                <a:gd name="T10" fmla="*/ 170 w 185"/>
                <a:gd name="T11" fmla="*/ 72 h 120"/>
                <a:gd name="T12" fmla="*/ 146 w 185"/>
                <a:gd name="T13" fmla="*/ 96 h 120"/>
                <a:gd name="T14" fmla="*/ 110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4 w 185"/>
                <a:gd name="T29" fmla="*/ 0 h 120"/>
                <a:gd name="T30" fmla="*/ 194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6 w 526"/>
                <a:gd name="T17" fmla="*/ 179 h 275"/>
                <a:gd name="T18" fmla="*/ 218 w 526"/>
                <a:gd name="T19" fmla="*/ 143 h 275"/>
                <a:gd name="T20" fmla="*/ 260 w 526"/>
                <a:gd name="T21" fmla="*/ 120 h 275"/>
                <a:gd name="T22" fmla="*/ 308 w 526"/>
                <a:gd name="T23" fmla="*/ 96 h 275"/>
                <a:gd name="T24" fmla="*/ 411 w 526"/>
                <a:gd name="T25" fmla="*/ 48 h 275"/>
                <a:gd name="T26" fmla="*/ 460 w 526"/>
                <a:gd name="T27" fmla="*/ 30 h 275"/>
                <a:gd name="T28" fmla="*/ 496 w 526"/>
                <a:gd name="T29" fmla="*/ 12 h 275"/>
                <a:gd name="T30" fmla="*/ 520 w 526"/>
                <a:gd name="T31" fmla="*/ 6 h 275"/>
                <a:gd name="T32" fmla="*/ 538 w 526"/>
                <a:gd name="T33" fmla="*/ 0 h 275"/>
                <a:gd name="T34" fmla="*/ 544 w 526"/>
                <a:gd name="T35" fmla="*/ 0 h 275"/>
                <a:gd name="T36" fmla="*/ 538 w 526"/>
                <a:gd name="T37" fmla="*/ 6 h 275"/>
                <a:gd name="T38" fmla="*/ 526 w 526"/>
                <a:gd name="T39" fmla="*/ 12 h 275"/>
                <a:gd name="T40" fmla="*/ 502 w 526"/>
                <a:gd name="T41" fmla="*/ 24 h 275"/>
                <a:gd name="T42" fmla="*/ 478 w 526"/>
                <a:gd name="T43" fmla="*/ 42 h 275"/>
                <a:gd name="T44" fmla="*/ 454 w 526"/>
                <a:gd name="T45" fmla="*/ 54 h 275"/>
                <a:gd name="T46" fmla="*/ 411 w 526"/>
                <a:gd name="T47" fmla="*/ 78 h 275"/>
                <a:gd name="T48" fmla="*/ 349 w 526"/>
                <a:gd name="T49" fmla="*/ 108 h 275"/>
                <a:gd name="T50" fmla="*/ 284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9 w 718"/>
                <a:gd name="T17" fmla="*/ 228 h 306"/>
                <a:gd name="T18" fmla="*/ 135 w 718"/>
                <a:gd name="T19" fmla="*/ 228 h 306"/>
                <a:gd name="T20" fmla="*/ 153 w 718"/>
                <a:gd name="T21" fmla="*/ 222 h 306"/>
                <a:gd name="T22" fmla="*/ 177 w 718"/>
                <a:gd name="T23" fmla="*/ 216 h 306"/>
                <a:gd name="T24" fmla="*/ 207 w 718"/>
                <a:gd name="T25" fmla="*/ 204 h 306"/>
                <a:gd name="T26" fmla="*/ 284 w 718"/>
                <a:gd name="T27" fmla="*/ 180 h 306"/>
                <a:gd name="T28" fmla="*/ 389 w 718"/>
                <a:gd name="T29" fmla="*/ 156 h 306"/>
                <a:gd name="T30" fmla="*/ 479 w 718"/>
                <a:gd name="T31" fmla="*/ 126 h 306"/>
                <a:gd name="T32" fmla="*/ 562 w 718"/>
                <a:gd name="T33" fmla="*/ 102 h 306"/>
                <a:gd name="T34" fmla="*/ 592 w 718"/>
                <a:gd name="T35" fmla="*/ 90 h 306"/>
                <a:gd name="T36" fmla="*/ 631 w 718"/>
                <a:gd name="T37" fmla="*/ 84 h 306"/>
                <a:gd name="T38" fmla="*/ 649 w 718"/>
                <a:gd name="T39" fmla="*/ 78 h 306"/>
                <a:gd name="T40" fmla="*/ 655 w 718"/>
                <a:gd name="T41" fmla="*/ 72 h 306"/>
                <a:gd name="T42" fmla="*/ 661 w 718"/>
                <a:gd name="T43" fmla="*/ 66 h 306"/>
                <a:gd name="T44" fmla="*/ 679 w 718"/>
                <a:gd name="T45" fmla="*/ 60 h 306"/>
                <a:gd name="T46" fmla="*/ 721 w 718"/>
                <a:gd name="T47" fmla="*/ 30 h 306"/>
                <a:gd name="T48" fmla="*/ 739 w 718"/>
                <a:gd name="T49" fmla="*/ 18 h 306"/>
                <a:gd name="T50" fmla="*/ 745 w 718"/>
                <a:gd name="T51" fmla="*/ 6 h 306"/>
                <a:gd name="T52" fmla="*/ 739 w 718"/>
                <a:gd name="T53" fmla="*/ 0 h 306"/>
                <a:gd name="T54" fmla="*/ 715 w 718"/>
                <a:gd name="T55" fmla="*/ 0 h 306"/>
                <a:gd name="T56" fmla="*/ 655 w 718"/>
                <a:gd name="T57" fmla="*/ 0 h 306"/>
                <a:gd name="T58" fmla="*/ 598 w 718"/>
                <a:gd name="T59" fmla="*/ 0 h 306"/>
                <a:gd name="T60" fmla="*/ 562 w 718"/>
                <a:gd name="T61" fmla="*/ 0 h 306"/>
                <a:gd name="T62" fmla="*/ 532 w 718"/>
                <a:gd name="T63" fmla="*/ 18 h 306"/>
                <a:gd name="T64" fmla="*/ 503 w 718"/>
                <a:gd name="T65" fmla="*/ 42 h 306"/>
                <a:gd name="T66" fmla="*/ 485 w 718"/>
                <a:gd name="T67" fmla="*/ 54 h 306"/>
                <a:gd name="T68" fmla="*/ 467 w 718"/>
                <a:gd name="T69" fmla="*/ 60 h 306"/>
                <a:gd name="T70" fmla="*/ 443 w 718"/>
                <a:gd name="T71" fmla="*/ 60 h 306"/>
                <a:gd name="T72" fmla="*/ 407 w 718"/>
                <a:gd name="T73" fmla="*/ 66 h 306"/>
                <a:gd name="T74" fmla="*/ 356 w 718"/>
                <a:gd name="T75" fmla="*/ 84 h 306"/>
                <a:gd name="T76" fmla="*/ 320 w 718"/>
                <a:gd name="T77" fmla="*/ 108 h 306"/>
                <a:gd name="T78" fmla="*/ 296 w 718"/>
                <a:gd name="T79" fmla="*/ 126 h 306"/>
                <a:gd name="T80" fmla="*/ 284 w 718"/>
                <a:gd name="T81" fmla="*/ 132 h 306"/>
                <a:gd name="T82" fmla="*/ 266 w 718"/>
                <a:gd name="T83" fmla="*/ 138 h 306"/>
                <a:gd name="T84" fmla="*/ 230 w 718"/>
                <a:gd name="T85" fmla="*/ 138 h 306"/>
                <a:gd name="T86" fmla="*/ 195 w 718"/>
                <a:gd name="T87" fmla="*/ 138 h 306"/>
                <a:gd name="T88" fmla="*/ 189 w 718"/>
                <a:gd name="T89" fmla="*/ 138 h 306"/>
                <a:gd name="T90" fmla="*/ 183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01 w 2392"/>
                <a:gd name="T1" fmla="*/ 54 h 881"/>
                <a:gd name="T2" fmla="*/ 2253 w 2392"/>
                <a:gd name="T3" fmla="*/ 54 h 881"/>
                <a:gd name="T4" fmla="*/ 2210 w 2392"/>
                <a:gd name="T5" fmla="*/ 66 h 881"/>
                <a:gd name="T6" fmla="*/ 2084 w 2392"/>
                <a:gd name="T7" fmla="*/ 101 h 881"/>
                <a:gd name="T8" fmla="*/ 2019 w 2392"/>
                <a:gd name="T9" fmla="*/ 119 h 881"/>
                <a:gd name="T10" fmla="*/ 1914 w 2392"/>
                <a:gd name="T11" fmla="*/ 167 h 881"/>
                <a:gd name="T12" fmla="*/ 1890 w 2392"/>
                <a:gd name="T13" fmla="*/ 245 h 881"/>
                <a:gd name="T14" fmla="*/ 1896 w 2392"/>
                <a:gd name="T15" fmla="*/ 305 h 881"/>
                <a:gd name="T16" fmla="*/ 1812 w 2392"/>
                <a:gd name="T17" fmla="*/ 317 h 881"/>
                <a:gd name="T18" fmla="*/ 1642 w 2392"/>
                <a:gd name="T19" fmla="*/ 263 h 881"/>
                <a:gd name="T20" fmla="*/ 1552 w 2392"/>
                <a:gd name="T21" fmla="*/ 257 h 881"/>
                <a:gd name="T22" fmla="*/ 1444 w 2392"/>
                <a:gd name="T23" fmla="*/ 311 h 881"/>
                <a:gd name="T24" fmla="*/ 1376 w 2392"/>
                <a:gd name="T25" fmla="*/ 353 h 881"/>
                <a:gd name="T26" fmla="*/ 1346 w 2392"/>
                <a:gd name="T27" fmla="*/ 359 h 881"/>
                <a:gd name="T28" fmla="*/ 1250 w 2392"/>
                <a:gd name="T29" fmla="*/ 371 h 881"/>
                <a:gd name="T30" fmla="*/ 1196 w 2392"/>
                <a:gd name="T31" fmla="*/ 365 h 881"/>
                <a:gd name="T32" fmla="*/ 1089 w 2392"/>
                <a:gd name="T33" fmla="*/ 371 h 881"/>
                <a:gd name="T34" fmla="*/ 984 w 2392"/>
                <a:gd name="T35" fmla="*/ 383 h 881"/>
                <a:gd name="T36" fmla="*/ 948 w 2392"/>
                <a:gd name="T37" fmla="*/ 401 h 881"/>
                <a:gd name="T38" fmla="*/ 846 w 2392"/>
                <a:gd name="T39" fmla="*/ 419 h 881"/>
                <a:gd name="T40" fmla="*/ 805 w 2392"/>
                <a:gd name="T41" fmla="*/ 419 h 881"/>
                <a:gd name="T42" fmla="*/ 682 w 2392"/>
                <a:gd name="T43" fmla="*/ 437 h 881"/>
                <a:gd name="T44" fmla="*/ 616 w 2392"/>
                <a:gd name="T45" fmla="*/ 473 h 881"/>
                <a:gd name="T46" fmla="*/ 521 w 2392"/>
                <a:gd name="T47" fmla="*/ 467 h 881"/>
                <a:gd name="T48" fmla="*/ 440 w 2392"/>
                <a:gd name="T49" fmla="*/ 491 h 881"/>
                <a:gd name="T50" fmla="*/ 422 w 2392"/>
                <a:gd name="T51" fmla="*/ 539 h 881"/>
                <a:gd name="T52" fmla="*/ 356 w 2392"/>
                <a:gd name="T53" fmla="*/ 569 h 881"/>
                <a:gd name="T54" fmla="*/ 231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2 w 2392"/>
                <a:gd name="T65" fmla="*/ 653 h 881"/>
                <a:gd name="T66" fmla="*/ 491 w 2392"/>
                <a:gd name="T67" fmla="*/ 569 h 881"/>
                <a:gd name="T68" fmla="*/ 586 w 2392"/>
                <a:gd name="T69" fmla="*/ 521 h 881"/>
                <a:gd name="T70" fmla="*/ 664 w 2392"/>
                <a:gd name="T71" fmla="*/ 515 h 881"/>
                <a:gd name="T72" fmla="*/ 900 w 2392"/>
                <a:gd name="T73" fmla="*/ 461 h 881"/>
                <a:gd name="T74" fmla="*/ 1184 w 2392"/>
                <a:gd name="T75" fmla="*/ 425 h 881"/>
                <a:gd name="T76" fmla="*/ 1328 w 2392"/>
                <a:gd name="T77" fmla="*/ 461 h 881"/>
                <a:gd name="T78" fmla="*/ 1462 w 2392"/>
                <a:gd name="T79" fmla="*/ 533 h 881"/>
                <a:gd name="T80" fmla="*/ 1480 w 2392"/>
                <a:gd name="T81" fmla="*/ 617 h 881"/>
                <a:gd name="T82" fmla="*/ 1421 w 2392"/>
                <a:gd name="T83" fmla="*/ 653 h 881"/>
                <a:gd name="T84" fmla="*/ 1262 w 2392"/>
                <a:gd name="T85" fmla="*/ 701 h 881"/>
                <a:gd name="T86" fmla="*/ 1148 w 2392"/>
                <a:gd name="T87" fmla="*/ 755 h 881"/>
                <a:gd name="T88" fmla="*/ 1101 w 2392"/>
                <a:gd name="T89" fmla="*/ 809 h 881"/>
                <a:gd name="T90" fmla="*/ 1113 w 2392"/>
                <a:gd name="T91" fmla="*/ 869 h 881"/>
                <a:gd name="T92" fmla="*/ 1142 w 2392"/>
                <a:gd name="T93" fmla="*/ 881 h 881"/>
                <a:gd name="T94" fmla="*/ 1244 w 2392"/>
                <a:gd name="T95" fmla="*/ 869 h 881"/>
                <a:gd name="T96" fmla="*/ 1433 w 2392"/>
                <a:gd name="T97" fmla="*/ 857 h 881"/>
                <a:gd name="T98" fmla="*/ 1486 w 2392"/>
                <a:gd name="T99" fmla="*/ 851 h 881"/>
                <a:gd name="T100" fmla="*/ 1528 w 2392"/>
                <a:gd name="T101" fmla="*/ 833 h 881"/>
                <a:gd name="T102" fmla="*/ 1729 w 2392"/>
                <a:gd name="T103" fmla="*/ 743 h 881"/>
                <a:gd name="T104" fmla="*/ 1860 w 2392"/>
                <a:gd name="T105" fmla="*/ 689 h 881"/>
                <a:gd name="T106" fmla="*/ 1938 w 2392"/>
                <a:gd name="T107" fmla="*/ 581 h 881"/>
                <a:gd name="T108" fmla="*/ 2102 w 2392"/>
                <a:gd name="T109" fmla="*/ 389 h 881"/>
                <a:gd name="T110" fmla="*/ 2273 w 2392"/>
                <a:gd name="T111" fmla="*/ 269 h 881"/>
                <a:gd name="T112" fmla="*/ 2321 w 2392"/>
                <a:gd name="T113" fmla="*/ 239 h 881"/>
                <a:gd name="T114" fmla="*/ 2464 w 2392"/>
                <a:gd name="T115" fmla="*/ 0 h 881"/>
                <a:gd name="T116" fmla="*/ 237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</p:grpSp>
      <p:sp>
        <p:nvSpPr>
          <p:cNvPr id="5138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39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3CA8A-AD60-4409-95CF-AA59EE4E106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83799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AC6D5C-F713-45BC-BD67-A9E120DAA2F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3211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F7A214-3985-4F08-B53C-7E9C4C5B1B5C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6395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4FFC9-8549-4B92-8908-A40BAA829B9B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48965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B17D35-3BA8-437B-9BF5-9EA5BE73E50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78011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084456-B24E-4E66-99DC-DBB1D3DB860D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51525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DE7DA-A252-40B2-AE43-DA1379D8FF7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5226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345D6A-71F9-470C-BA38-D1D46CF08252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17869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DD0082-4612-4F91-8118-A30E61BDE94E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39881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2EE533-6E30-47DB-9D16-9A39FE8606B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05084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8B0732-0C00-45F1-B7DD-EADA7F44C29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84972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213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7A9CA9-E21E-408C-961D-E3240D0630F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38339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278048-DC02-4AD3-AAA7-C9ABC81B728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64649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4 w 185"/>
                <a:gd name="T1" fmla="*/ 0 h 120"/>
                <a:gd name="T2" fmla="*/ 194 w 185"/>
                <a:gd name="T3" fmla="*/ 6 h 120"/>
                <a:gd name="T4" fmla="*/ 194 w 185"/>
                <a:gd name="T5" fmla="*/ 18 h 120"/>
                <a:gd name="T6" fmla="*/ 194 w 185"/>
                <a:gd name="T7" fmla="*/ 36 h 120"/>
                <a:gd name="T8" fmla="*/ 188 w 185"/>
                <a:gd name="T9" fmla="*/ 54 h 120"/>
                <a:gd name="T10" fmla="*/ 170 w 185"/>
                <a:gd name="T11" fmla="*/ 72 h 120"/>
                <a:gd name="T12" fmla="*/ 146 w 185"/>
                <a:gd name="T13" fmla="*/ 96 h 120"/>
                <a:gd name="T14" fmla="*/ 110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4 w 185"/>
                <a:gd name="T29" fmla="*/ 0 h 120"/>
                <a:gd name="T30" fmla="*/ 194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6 w 526"/>
                <a:gd name="T17" fmla="*/ 179 h 275"/>
                <a:gd name="T18" fmla="*/ 218 w 526"/>
                <a:gd name="T19" fmla="*/ 143 h 275"/>
                <a:gd name="T20" fmla="*/ 260 w 526"/>
                <a:gd name="T21" fmla="*/ 120 h 275"/>
                <a:gd name="T22" fmla="*/ 308 w 526"/>
                <a:gd name="T23" fmla="*/ 96 h 275"/>
                <a:gd name="T24" fmla="*/ 411 w 526"/>
                <a:gd name="T25" fmla="*/ 48 h 275"/>
                <a:gd name="T26" fmla="*/ 460 w 526"/>
                <a:gd name="T27" fmla="*/ 30 h 275"/>
                <a:gd name="T28" fmla="*/ 496 w 526"/>
                <a:gd name="T29" fmla="*/ 12 h 275"/>
                <a:gd name="T30" fmla="*/ 520 w 526"/>
                <a:gd name="T31" fmla="*/ 6 h 275"/>
                <a:gd name="T32" fmla="*/ 538 w 526"/>
                <a:gd name="T33" fmla="*/ 0 h 275"/>
                <a:gd name="T34" fmla="*/ 544 w 526"/>
                <a:gd name="T35" fmla="*/ 0 h 275"/>
                <a:gd name="T36" fmla="*/ 538 w 526"/>
                <a:gd name="T37" fmla="*/ 6 h 275"/>
                <a:gd name="T38" fmla="*/ 526 w 526"/>
                <a:gd name="T39" fmla="*/ 12 h 275"/>
                <a:gd name="T40" fmla="*/ 502 w 526"/>
                <a:gd name="T41" fmla="*/ 24 h 275"/>
                <a:gd name="T42" fmla="*/ 478 w 526"/>
                <a:gd name="T43" fmla="*/ 42 h 275"/>
                <a:gd name="T44" fmla="*/ 454 w 526"/>
                <a:gd name="T45" fmla="*/ 54 h 275"/>
                <a:gd name="T46" fmla="*/ 411 w 526"/>
                <a:gd name="T47" fmla="*/ 78 h 275"/>
                <a:gd name="T48" fmla="*/ 349 w 526"/>
                <a:gd name="T49" fmla="*/ 108 h 275"/>
                <a:gd name="T50" fmla="*/ 284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9 w 718"/>
                <a:gd name="T17" fmla="*/ 228 h 306"/>
                <a:gd name="T18" fmla="*/ 135 w 718"/>
                <a:gd name="T19" fmla="*/ 228 h 306"/>
                <a:gd name="T20" fmla="*/ 153 w 718"/>
                <a:gd name="T21" fmla="*/ 222 h 306"/>
                <a:gd name="T22" fmla="*/ 177 w 718"/>
                <a:gd name="T23" fmla="*/ 216 h 306"/>
                <a:gd name="T24" fmla="*/ 207 w 718"/>
                <a:gd name="T25" fmla="*/ 204 h 306"/>
                <a:gd name="T26" fmla="*/ 284 w 718"/>
                <a:gd name="T27" fmla="*/ 180 h 306"/>
                <a:gd name="T28" fmla="*/ 389 w 718"/>
                <a:gd name="T29" fmla="*/ 156 h 306"/>
                <a:gd name="T30" fmla="*/ 479 w 718"/>
                <a:gd name="T31" fmla="*/ 126 h 306"/>
                <a:gd name="T32" fmla="*/ 562 w 718"/>
                <a:gd name="T33" fmla="*/ 102 h 306"/>
                <a:gd name="T34" fmla="*/ 592 w 718"/>
                <a:gd name="T35" fmla="*/ 90 h 306"/>
                <a:gd name="T36" fmla="*/ 631 w 718"/>
                <a:gd name="T37" fmla="*/ 84 h 306"/>
                <a:gd name="T38" fmla="*/ 649 w 718"/>
                <a:gd name="T39" fmla="*/ 78 h 306"/>
                <a:gd name="T40" fmla="*/ 655 w 718"/>
                <a:gd name="T41" fmla="*/ 72 h 306"/>
                <a:gd name="T42" fmla="*/ 661 w 718"/>
                <a:gd name="T43" fmla="*/ 66 h 306"/>
                <a:gd name="T44" fmla="*/ 679 w 718"/>
                <a:gd name="T45" fmla="*/ 60 h 306"/>
                <a:gd name="T46" fmla="*/ 721 w 718"/>
                <a:gd name="T47" fmla="*/ 30 h 306"/>
                <a:gd name="T48" fmla="*/ 739 w 718"/>
                <a:gd name="T49" fmla="*/ 18 h 306"/>
                <a:gd name="T50" fmla="*/ 745 w 718"/>
                <a:gd name="T51" fmla="*/ 6 h 306"/>
                <a:gd name="T52" fmla="*/ 739 w 718"/>
                <a:gd name="T53" fmla="*/ 0 h 306"/>
                <a:gd name="T54" fmla="*/ 715 w 718"/>
                <a:gd name="T55" fmla="*/ 0 h 306"/>
                <a:gd name="T56" fmla="*/ 655 w 718"/>
                <a:gd name="T57" fmla="*/ 0 h 306"/>
                <a:gd name="T58" fmla="*/ 598 w 718"/>
                <a:gd name="T59" fmla="*/ 0 h 306"/>
                <a:gd name="T60" fmla="*/ 562 w 718"/>
                <a:gd name="T61" fmla="*/ 0 h 306"/>
                <a:gd name="T62" fmla="*/ 532 w 718"/>
                <a:gd name="T63" fmla="*/ 18 h 306"/>
                <a:gd name="T64" fmla="*/ 503 w 718"/>
                <a:gd name="T65" fmla="*/ 42 h 306"/>
                <a:gd name="T66" fmla="*/ 485 w 718"/>
                <a:gd name="T67" fmla="*/ 54 h 306"/>
                <a:gd name="T68" fmla="*/ 467 w 718"/>
                <a:gd name="T69" fmla="*/ 60 h 306"/>
                <a:gd name="T70" fmla="*/ 443 w 718"/>
                <a:gd name="T71" fmla="*/ 60 h 306"/>
                <a:gd name="T72" fmla="*/ 407 w 718"/>
                <a:gd name="T73" fmla="*/ 66 h 306"/>
                <a:gd name="T74" fmla="*/ 356 w 718"/>
                <a:gd name="T75" fmla="*/ 84 h 306"/>
                <a:gd name="T76" fmla="*/ 320 w 718"/>
                <a:gd name="T77" fmla="*/ 108 h 306"/>
                <a:gd name="T78" fmla="*/ 296 w 718"/>
                <a:gd name="T79" fmla="*/ 126 h 306"/>
                <a:gd name="T80" fmla="*/ 284 w 718"/>
                <a:gd name="T81" fmla="*/ 132 h 306"/>
                <a:gd name="T82" fmla="*/ 266 w 718"/>
                <a:gd name="T83" fmla="*/ 138 h 306"/>
                <a:gd name="T84" fmla="*/ 230 w 718"/>
                <a:gd name="T85" fmla="*/ 138 h 306"/>
                <a:gd name="T86" fmla="*/ 195 w 718"/>
                <a:gd name="T87" fmla="*/ 138 h 306"/>
                <a:gd name="T88" fmla="*/ 189 w 718"/>
                <a:gd name="T89" fmla="*/ 138 h 306"/>
                <a:gd name="T90" fmla="*/ 183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01 w 2392"/>
                <a:gd name="T1" fmla="*/ 54 h 881"/>
                <a:gd name="T2" fmla="*/ 2253 w 2392"/>
                <a:gd name="T3" fmla="*/ 54 h 881"/>
                <a:gd name="T4" fmla="*/ 2210 w 2392"/>
                <a:gd name="T5" fmla="*/ 66 h 881"/>
                <a:gd name="T6" fmla="*/ 2084 w 2392"/>
                <a:gd name="T7" fmla="*/ 101 h 881"/>
                <a:gd name="T8" fmla="*/ 2019 w 2392"/>
                <a:gd name="T9" fmla="*/ 119 h 881"/>
                <a:gd name="T10" fmla="*/ 1914 w 2392"/>
                <a:gd name="T11" fmla="*/ 167 h 881"/>
                <a:gd name="T12" fmla="*/ 1890 w 2392"/>
                <a:gd name="T13" fmla="*/ 245 h 881"/>
                <a:gd name="T14" fmla="*/ 1896 w 2392"/>
                <a:gd name="T15" fmla="*/ 305 h 881"/>
                <a:gd name="T16" fmla="*/ 1812 w 2392"/>
                <a:gd name="T17" fmla="*/ 317 h 881"/>
                <a:gd name="T18" fmla="*/ 1642 w 2392"/>
                <a:gd name="T19" fmla="*/ 263 h 881"/>
                <a:gd name="T20" fmla="*/ 1552 w 2392"/>
                <a:gd name="T21" fmla="*/ 257 h 881"/>
                <a:gd name="T22" fmla="*/ 1444 w 2392"/>
                <a:gd name="T23" fmla="*/ 311 h 881"/>
                <a:gd name="T24" fmla="*/ 1376 w 2392"/>
                <a:gd name="T25" fmla="*/ 353 h 881"/>
                <a:gd name="T26" fmla="*/ 1346 w 2392"/>
                <a:gd name="T27" fmla="*/ 359 h 881"/>
                <a:gd name="T28" fmla="*/ 1250 w 2392"/>
                <a:gd name="T29" fmla="*/ 371 h 881"/>
                <a:gd name="T30" fmla="*/ 1196 w 2392"/>
                <a:gd name="T31" fmla="*/ 365 h 881"/>
                <a:gd name="T32" fmla="*/ 1089 w 2392"/>
                <a:gd name="T33" fmla="*/ 371 h 881"/>
                <a:gd name="T34" fmla="*/ 984 w 2392"/>
                <a:gd name="T35" fmla="*/ 383 h 881"/>
                <a:gd name="T36" fmla="*/ 948 w 2392"/>
                <a:gd name="T37" fmla="*/ 401 h 881"/>
                <a:gd name="T38" fmla="*/ 846 w 2392"/>
                <a:gd name="T39" fmla="*/ 419 h 881"/>
                <a:gd name="T40" fmla="*/ 805 w 2392"/>
                <a:gd name="T41" fmla="*/ 419 h 881"/>
                <a:gd name="T42" fmla="*/ 682 w 2392"/>
                <a:gd name="T43" fmla="*/ 437 h 881"/>
                <a:gd name="T44" fmla="*/ 616 w 2392"/>
                <a:gd name="T45" fmla="*/ 473 h 881"/>
                <a:gd name="T46" fmla="*/ 521 w 2392"/>
                <a:gd name="T47" fmla="*/ 467 h 881"/>
                <a:gd name="T48" fmla="*/ 440 w 2392"/>
                <a:gd name="T49" fmla="*/ 491 h 881"/>
                <a:gd name="T50" fmla="*/ 422 w 2392"/>
                <a:gd name="T51" fmla="*/ 539 h 881"/>
                <a:gd name="T52" fmla="*/ 356 w 2392"/>
                <a:gd name="T53" fmla="*/ 569 h 881"/>
                <a:gd name="T54" fmla="*/ 231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2 w 2392"/>
                <a:gd name="T65" fmla="*/ 653 h 881"/>
                <a:gd name="T66" fmla="*/ 491 w 2392"/>
                <a:gd name="T67" fmla="*/ 569 h 881"/>
                <a:gd name="T68" fmla="*/ 586 w 2392"/>
                <a:gd name="T69" fmla="*/ 521 h 881"/>
                <a:gd name="T70" fmla="*/ 664 w 2392"/>
                <a:gd name="T71" fmla="*/ 515 h 881"/>
                <a:gd name="T72" fmla="*/ 900 w 2392"/>
                <a:gd name="T73" fmla="*/ 461 h 881"/>
                <a:gd name="T74" fmla="*/ 1184 w 2392"/>
                <a:gd name="T75" fmla="*/ 425 h 881"/>
                <a:gd name="T76" fmla="*/ 1328 w 2392"/>
                <a:gd name="T77" fmla="*/ 461 h 881"/>
                <a:gd name="T78" fmla="*/ 1462 w 2392"/>
                <a:gd name="T79" fmla="*/ 533 h 881"/>
                <a:gd name="T80" fmla="*/ 1480 w 2392"/>
                <a:gd name="T81" fmla="*/ 617 h 881"/>
                <a:gd name="T82" fmla="*/ 1421 w 2392"/>
                <a:gd name="T83" fmla="*/ 653 h 881"/>
                <a:gd name="T84" fmla="*/ 1262 w 2392"/>
                <a:gd name="T85" fmla="*/ 701 h 881"/>
                <a:gd name="T86" fmla="*/ 1148 w 2392"/>
                <a:gd name="T87" fmla="*/ 755 h 881"/>
                <a:gd name="T88" fmla="*/ 1101 w 2392"/>
                <a:gd name="T89" fmla="*/ 809 h 881"/>
                <a:gd name="T90" fmla="*/ 1113 w 2392"/>
                <a:gd name="T91" fmla="*/ 869 h 881"/>
                <a:gd name="T92" fmla="*/ 1142 w 2392"/>
                <a:gd name="T93" fmla="*/ 881 h 881"/>
                <a:gd name="T94" fmla="*/ 1244 w 2392"/>
                <a:gd name="T95" fmla="*/ 869 h 881"/>
                <a:gd name="T96" fmla="*/ 1433 w 2392"/>
                <a:gd name="T97" fmla="*/ 857 h 881"/>
                <a:gd name="T98" fmla="*/ 1486 w 2392"/>
                <a:gd name="T99" fmla="*/ 851 h 881"/>
                <a:gd name="T100" fmla="*/ 1528 w 2392"/>
                <a:gd name="T101" fmla="*/ 833 h 881"/>
                <a:gd name="T102" fmla="*/ 1729 w 2392"/>
                <a:gd name="T103" fmla="*/ 743 h 881"/>
                <a:gd name="T104" fmla="*/ 1860 w 2392"/>
                <a:gd name="T105" fmla="*/ 689 h 881"/>
                <a:gd name="T106" fmla="*/ 1938 w 2392"/>
                <a:gd name="T107" fmla="*/ 581 h 881"/>
                <a:gd name="T108" fmla="*/ 2102 w 2392"/>
                <a:gd name="T109" fmla="*/ 389 h 881"/>
                <a:gd name="T110" fmla="*/ 2273 w 2392"/>
                <a:gd name="T111" fmla="*/ 269 h 881"/>
                <a:gd name="T112" fmla="*/ 2321 w 2392"/>
                <a:gd name="T113" fmla="*/ 239 h 881"/>
                <a:gd name="T114" fmla="*/ 2464 w 2392"/>
                <a:gd name="T115" fmla="*/ 0 h 881"/>
                <a:gd name="T116" fmla="*/ 237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</p:grpSp>
      <p:sp>
        <p:nvSpPr>
          <p:cNvPr id="5138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39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3CA8A-AD60-4409-95CF-AA59EE4E106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14631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AC6D5C-F713-45BC-BD67-A9E120DAA2F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84377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F7A214-3985-4F08-B53C-7E9C4C5B1B5C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30455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4FFC9-8549-4B92-8908-A40BAA829B9B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69550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B17D35-3BA8-437B-9BF5-9EA5BE73E50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5615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084456-B24E-4E66-99DC-DBB1D3DB860D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95180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DE7DA-A252-40B2-AE43-DA1379D8FF7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95993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345D6A-71F9-470C-BA38-D1D46CF08252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19701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DD0082-4612-4F91-8118-A30E61BDE94E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63098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2EE533-6E30-47DB-9D16-9A39FE8606B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01493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8B0732-0C00-45F1-B7DD-EADA7F44C29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54529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213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7A9CA9-E21E-408C-961D-E3240D0630F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91769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278048-DC02-4AD3-AAA7-C9ABC81B728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42169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4 w 185"/>
                <a:gd name="T1" fmla="*/ 0 h 120"/>
                <a:gd name="T2" fmla="*/ 194 w 185"/>
                <a:gd name="T3" fmla="*/ 6 h 120"/>
                <a:gd name="T4" fmla="*/ 194 w 185"/>
                <a:gd name="T5" fmla="*/ 18 h 120"/>
                <a:gd name="T6" fmla="*/ 194 w 185"/>
                <a:gd name="T7" fmla="*/ 36 h 120"/>
                <a:gd name="T8" fmla="*/ 188 w 185"/>
                <a:gd name="T9" fmla="*/ 54 h 120"/>
                <a:gd name="T10" fmla="*/ 170 w 185"/>
                <a:gd name="T11" fmla="*/ 72 h 120"/>
                <a:gd name="T12" fmla="*/ 146 w 185"/>
                <a:gd name="T13" fmla="*/ 96 h 120"/>
                <a:gd name="T14" fmla="*/ 110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4 w 185"/>
                <a:gd name="T29" fmla="*/ 0 h 120"/>
                <a:gd name="T30" fmla="*/ 194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6 w 526"/>
                <a:gd name="T17" fmla="*/ 179 h 275"/>
                <a:gd name="T18" fmla="*/ 218 w 526"/>
                <a:gd name="T19" fmla="*/ 143 h 275"/>
                <a:gd name="T20" fmla="*/ 260 w 526"/>
                <a:gd name="T21" fmla="*/ 120 h 275"/>
                <a:gd name="T22" fmla="*/ 308 w 526"/>
                <a:gd name="T23" fmla="*/ 96 h 275"/>
                <a:gd name="T24" fmla="*/ 411 w 526"/>
                <a:gd name="T25" fmla="*/ 48 h 275"/>
                <a:gd name="T26" fmla="*/ 460 w 526"/>
                <a:gd name="T27" fmla="*/ 30 h 275"/>
                <a:gd name="T28" fmla="*/ 496 w 526"/>
                <a:gd name="T29" fmla="*/ 12 h 275"/>
                <a:gd name="T30" fmla="*/ 520 w 526"/>
                <a:gd name="T31" fmla="*/ 6 h 275"/>
                <a:gd name="T32" fmla="*/ 538 w 526"/>
                <a:gd name="T33" fmla="*/ 0 h 275"/>
                <a:gd name="T34" fmla="*/ 544 w 526"/>
                <a:gd name="T35" fmla="*/ 0 h 275"/>
                <a:gd name="T36" fmla="*/ 538 w 526"/>
                <a:gd name="T37" fmla="*/ 6 h 275"/>
                <a:gd name="T38" fmla="*/ 526 w 526"/>
                <a:gd name="T39" fmla="*/ 12 h 275"/>
                <a:gd name="T40" fmla="*/ 502 w 526"/>
                <a:gd name="T41" fmla="*/ 24 h 275"/>
                <a:gd name="T42" fmla="*/ 478 w 526"/>
                <a:gd name="T43" fmla="*/ 42 h 275"/>
                <a:gd name="T44" fmla="*/ 454 w 526"/>
                <a:gd name="T45" fmla="*/ 54 h 275"/>
                <a:gd name="T46" fmla="*/ 411 w 526"/>
                <a:gd name="T47" fmla="*/ 78 h 275"/>
                <a:gd name="T48" fmla="*/ 349 w 526"/>
                <a:gd name="T49" fmla="*/ 108 h 275"/>
                <a:gd name="T50" fmla="*/ 284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9 w 718"/>
                <a:gd name="T17" fmla="*/ 228 h 306"/>
                <a:gd name="T18" fmla="*/ 135 w 718"/>
                <a:gd name="T19" fmla="*/ 228 h 306"/>
                <a:gd name="T20" fmla="*/ 153 w 718"/>
                <a:gd name="T21" fmla="*/ 222 h 306"/>
                <a:gd name="T22" fmla="*/ 177 w 718"/>
                <a:gd name="T23" fmla="*/ 216 h 306"/>
                <a:gd name="T24" fmla="*/ 207 w 718"/>
                <a:gd name="T25" fmla="*/ 204 h 306"/>
                <a:gd name="T26" fmla="*/ 284 w 718"/>
                <a:gd name="T27" fmla="*/ 180 h 306"/>
                <a:gd name="T28" fmla="*/ 389 w 718"/>
                <a:gd name="T29" fmla="*/ 156 h 306"/>
                <a:gd name="T30" fmla="*/ 479 w 718"/>
                <a:gd name="T31" fmla="*/ 126 h 306"/>
                <a:gd name="T32" fmla="*/ 562 w 718"/>
                <a:gd name="T33" fmla="*/ 102 h 306"/>
                <a:gd name="T34" fmla="*/ 592 w 718"/>
                <a:gd name="T35" fmla="*/ 90 h 306"/>
                <a:gd name="T36" fmla="*/ 631 w 718"/>
                <a:gd name="T37" fmla="*/ 84 h 306"/>
                <a:gd name="T38" fmla="*/ 649 w 718"/>
                <a:gd name="T39" fmla="*/ 78 h 306"/>
                <a:gd name="T40" fmla="*/ 655 w 718"/>
                <a:gd name="T41" fmla="*/ 72 h 306"/>
                <a:gd name="T42" fmla="*/ 661 w 718"/>
                <a:gd name="T43" fmla="*/ 66 h 306"/>
                <a:gd name="T44" fmla="*/ 679 w 718"/>
                <a:gd name="T45" fmla="*/ 60 h 306"/>
                <a:gd name="T46" fmla="*/ 721 w 718"/>
                <a:gd name="T47" fmla="*/ 30 h 306"/>
                <a:gd name="T48" fmla="*/ 739 w 718"/>
                <a:gd name="T49" fmla="*/ 18 h 306"/>
                <a:gd name="T50" fmla="*/ 745 w 718"/>
                <a:gd name="T51" fmla="*/ 6 h 306"/>
                <a:gd name="T52" fmla="*/ 739 w 718"/>
                <a:gd name="T53" fmla="*/ 0 h 306"/>
                <a:gd name="T54" fmla="*/ 715 w 718"/>
                <a:gd name="T55" fmla="*/ 0 h 306"/>
                <a:gd name="T56" fmla="*/ 655 w 718"/>
                <a:gd name="T57" fmla="*/ 0 h 306"/>
                <a:gd name="T58" fmla="*/ 598 w 718"/>
                <a:gd name="T59" fmla="*/ 0 h 306"/>
                <a:gd name="T60" fmla="*/ 562 w 718"/>
                <a:gd name="T61" fmla="*/ 0 h 306"/>
                <a:gd name="T62" fmla="*/ 532 w 718"/>
                <a:gd name="T63" fmla="*/ 18 h 306"/>
                <a:gd name="T64" fmla="*/ 503 w 718"/>
                <a:gd name="T65" fmla="*/ 42 h 306"/>
                <a:gd name="T66" fmla="*/ 485 w 718"/>
                <a:gd name="T67" fmla="*/ 54 h 306"/>
                <a:gd name="T68" fmla="*/ 467 w 718"/>
                <a:gd name="T69" fmla="*/ 60 h 306"/>
                <a:gd name="T70" fmla="*/ 443 w 718"/>
                <a:gd name="T71" fmla="*/ 60 h 306"/>
                <a:gd name="T72" fmla="*/ 407 w 718"/>
                <a:gd name="T73" fmla="*/ 66 h 306"/>
                <a:gd name="T74" fmla="*/ 356 w 718"/>
                <a:gd name="T75" fmla="*/ 84 h 306"/>
                <a:gd name="T76" fmla="*/ 320 w 718"/>
                <a:gd name="T77" fmla="*/ 108 h 306"/>
                <a:gd name="T78" fmla="*/ 296 w 718"/>
                <a:gd name="T79" fmla="*/ 126 h 306"/>
                <a:gd name="T80" fmla="*/ 284 w 718"/>
                <a:gd name="T81" fmla="*/ 132 h 306"/>
                <a:gd name="T82" fmla="*/ 266 w 718"/>
                <a:gd name="T83" fmla="*/ 138 h 306"/>
                <a:gd name="T84" fmla="*/ 230 w 718"/>
                <a:gd name="T85" fmla="*/ 138 h 306"/>
                <a:gd name="T86" fmla="*/ 195 w 718"/>
                <a:gd name="T87" fmla="*/ 138 h 306"/>
                <a:gd name="T88" fmla="*/ 189 w 718"/>
                <a:gd name="T89" fmla="*/ 138 h 306"/>
                <a:gd name="T90" fmla="*/ 183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01 w 2392"/>
                <a:gd name="T1" fmla="*/ 54 h 881"/>
                <a:gd name="T2" fmla="*/ 2253 w 2392"/>
                <a:gd name="T3" fmla="*/ 54 h 881"/>
                <a:gd name="T4" fmla="*/ 2210 w 2392"/>
                <a:gd name="T5" fmla="*/ 66 h 881"/>
                <a:gd name="T6" fmla="*/ 2084 w 2392"/>
                <a:gd name="T7" fmla="*/ 101 h 881"/>
                <a:gd name="T8" fmla="*/ 2019 w 2392"/>
                <a:gd name="T9" fmla="*/ 119 h 881"/>
                <a:gd name="T10" fmla="*/ 1914 w 2392"/>
                <a:gd name="T11" fmla="*/ 167 h 881"/>
                <a:gd name="T12" fmla="*/ 1890 w 2392"/>
                <a:gd name="T13" fmla="*/ 245 h 881"/>
                <a:gd name="T14" fmla="*/ 1896 w 2392"/>
                <a:gd name="T15" fmla="*/ 305 h 881"/>
                <a:gd name="T16" fmla="*/ 1812 w 2392"/>
                <a:gd name="T17" fmla="*/ 317 h 881"/>
                <a:gd name="T18" fmla="*/ 1642 w 2392"/>
                <a:gd name="T19" fmla="*/ 263 h 881"/>
                <a:gd name="T20" fmla="*/ 1552 w 2392"/>
                <a:gd name="T21" fmla="*/ 257 h 881"/>
                <a:gd name="T22" fmla="*/ 1444 w 2392"/>
                <a:gd name="T23" fmla="*/ 311 h 881"/>
                <a:gd name="T24" fmla="*/ 1376 w 2392"/>
                <a:gd name="T25" fmla="*/ 353 h 881"/>
                <a:gd name="T26" fmla="*/ 1346 w 2392"/>
                <a:gd name="T27" fmla="*/ 359 h 881"/>
                <a:gd name="T28" fmla="*/ 1250 w 2392"/>
                <a:gd name="T29" fmla="*/ 371 h 881"/>
                <a:gd name="T30" fmla="*/ 1196 w 2392"/>
                <a:gd name="T31" fmla="*/ 365 h 881"/>
                <a:gd name="T32" fmla="*/ 1089 w 2392"/>
                <a:gd name="T33" fmla="*/ 371 h 881"/>
                <a:gd name="T34" fmla="*/ 984 w 2392"/>
                <a:gd name="T35" fmla="*/ 383 h 881"/>
                <a:gd name="T36" fmla="*/ 948 w 2392"/>
                <a:gd name="T37" fmla="*/ 401 h 881"/>
                <a:gd name="T38" fmla="*/ 846 w 2392"/>
                <a:gd name="T39" fmla="*/ 419 h 881"/>
                <a:gd name="T40" fmla="*/ 805 w 2392"/>
                <a:gd name="T41" fmla="*/ 419 h 881"/>
                <a:gd name="T42" fmla="*/ 682 w 2392"/>
                <a:gd name="T43" fmla="*/ 437 h 881"/>
                <a:gd name="T44" fmla="*/ 616 w 2392"/>
                <a:gd name="T45" fmla="*/ 473 h 881"/>
                <a:gd name="T46" fmla="*/ 521 w 2392"/>
                <a:gd name="T47" fmla="*/ 467 h 881"/>
                <a:gd name="T48" fmla="*/ 440 w 2392"/>
                <a:gd name="T49" fmla="*/ 491 h 881"/>
                <a:gd name="T50" fmla="*/ 422 w 2392"/>
                <a:gd name="T51" fmla="*/ 539 h 881"/>
                <a:gd name="T52" fmla="*/ 356 w 2392"/>
                <a:gd name="T53" fmla="*/ 569 h 881"/>
                <a:gd name="T54" fmla="*/ 231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2 w 2392"/>
                <a:gd name="T65" fmla="*/ 653 h 881"/>
                <a:gd name="T66" fmla="*/ 491 w 2392"/>
                <a:gd name="T67" fmla="*/ 569 h 881"/>
                <a:gd name="T68" fmla="*/ 586 w 2392"/>
                <a:gd name="T69" fmla="*/ 521 h 881"/>
                <a:gd name="T70" fmla="*/ 664 w 2392"/>
                <a:gd name="T71" fmla="*/ 515 h 881"/>
                <a:gd name="T72" fmla="*/ 900 w 2392"/>
                <a:gd name="T73" fmla="*/ 461 h 881"/>
                <a:gd name="T74" fmla="*/ 1184 w 2392"/>
                <a:gd name="T75" fmla="*/ 425 h 881"/>
                <a:gd name="T76" fmla="*/ 1328 w 2392"/>
                <a:gd name="T77" fmla="*/ 461 h 881"/>
                <a:gd name="T78" fmla="*/ 1462 w 2392"/>
                <a:gd name="T79" fmla="*/ 533 h 881"/>
                <a:gd name="T80" fmla="*/ 1480 w 2392"/>
                <a:gd name="T81" fmla="*/ 617 h 881"/>
                <a:gd name="T82" fmla="*/ 1421 w 2392"/>
                <a:gd name="T83" fmla="*/ 653 h 881"/>
                <a:gd name="T84" fmla="*/ 1262 w 2392"/>
                <a:gd name="T85" fmla="*/ 701 h 881"/>
                <a:gd name="T86" fmla="*/ 1148 w 2392"/>
                <a:gd name="T87" fmla="*/ 755 h 881"/>
                <a:gd name="T88" fmla="*/ 1101 w 2392"/>
                <a:gd name="T89" fmla="*/ 809 h 881"/>
                <a:gd name="T90" fmla="*/ 1113 w 2392"/>
                <a:gd name="T91" fmla="*/ 869 h 881"/>
                <a:gd name="T92" fmla="*/ 1142 w 2392"/>
                <a:gd name="T93" fmla="*/ 881 h 881"/>
                <a:gd name="T94" fmla="*/ 1244 w 2392"/>
                <a:gd name="T95" fmla="*/ 869 h 881"/>
                <a:gd name="T96" fmla="*/ 1433 w 2392"/>
                <a:gd name="T97" fmla="*/ 857 h 881"/>
                <a:gd name="T98" fmla="*/ 1486 w 2392"/>
                <a:gd name="T99" fmla="*/ 851 h 881"/>
                <a:gd name="T100" fmla="*/ 1528 w 2392"/>
                <a:gd name="T101" fmla="*/ 833 h 881"/>
                <a:gd name="T102" fmla="*/ 1729 w 2392"/>
                <a:gd name="T103" fmla="*/ 743 h 881"/>
                <a:gd name="T104" fmla="*/ 1860 w 2392"/>
                <a:gd name="T105" fmla="*/ 689 h 881"/>
                <a:gd name="T106" fmla="*/ 1938 w 2392"/>
                <a:gd name="T107" fmla="*/ 581 h 881"/>
                <a:gd name="T108" fmla="*/ 2102 w 2392"/>
                <a:gd name="T109" fmla="*/ 389 h 881"/>
                <a:gd name="T110" fmla="*/ 2273 w 2392"/>
                <a:gd name="T111" fmla="*/ 269 h 881"/>
                <a:gd name="T112" fmla="*/ 2321 w 2392"/>
                <a:gd name="T113" fmla="*/ 239 h 881"/>
                <a:gd name="T114" fmla="*/ 2464 w 2392"/>
                <a:gd name="T115" fmla="*/ 0 h 881"/>
                <a:gd name="T116" fmla="*/ 237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</p:grpSp>
      <p:sp>
        <p:nvSpPr>
          <p:cNvPr id="5138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39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3CA8A-AD60-4409-95CF-AA59EE4E106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00336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AC6D5C-F713-45BC-BD67-A9E120DAA2F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44950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F7A214-3985-4F08-B53C-7E9C4C5B1B5C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72771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4FFC9-8549-4B92-8908-A40BAA829B9B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15727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B17D35-3BA8-437B-9BF5-9EA5BE73E50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72657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084456-B24E-4E66-99DC-DBB1D3DB860D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43514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DE7DA-A252-40B2-AE43-DA1379D8FF7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48396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345D6A-71F9-470C-BA38-D1D46CF08252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94443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DD0082-4612-4F91-8118-A30E61BDE94E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6218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2EE533-6E30-47DB-9D16-9A39FE8606B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57710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8B0732-0C00-45F1-B7DD-EADA7F44C29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92444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213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7A9CA9-E21E-408C-961D-E3240D0630F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38927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278048-DC02-4AD3-AAA7-C9ABC81B728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10644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4 w 185"/>
                <a:gd name="T1" fmla="*/ 0 h 120"/>
                <a:gd name="T2" fmla="*/ 194 w 185"/>
                <a:gd name="T3" fmla="*/ 6 h 120"/>
                <a:gd name="T4" fmla="*/ 194 w 185"/>
                <a:gd name="T5" fmla="*/ 18 h 120"/>
                <a:gd name="T6" fmla="*/ 194 w 185"/>
                <a:gd name="T7" fmla="*/ 36 h 120"/>
                <a:gd name="T8" fmla="*/ 188 w 185"/>
                <a:gd name="T9" fmla="*/ 54 h 120"/>
                <a:gd name="T10" fmla="*/ 170 w 185"/>
                <a:gd name="T11" fmla="*/ 72 h 120"/>
                <a:gd name="T12" fmla="*/ 146 w 185"/>
                <a:gd name="T13" fmla="*/ 96 h 120"/>
                <a:gd name="T14" fmla="*/ 110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4 w 185"/>
                <a:gd name="T29" fmla="*/ 0 h 120"/>
                <a:gd name="T30" fmla="*/ 194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6 w 526"/>
                <a:gd name="T17" fmla="*/ 179 h 275"/>
                <a:gd name="T18" fmla="*/ 218 w 526"/>
                <a:gd name="T19" fmla="*/ 143 h 275"/>
                <a:gd name="T20" fmla="*/ 260 w 526"/>
                <a:gd name="T21" fmla="*/ 120 h 275"/>
                <a:gd name="T22" fmla="*/ 308 w 526"/>
                <a:gd name="T23" fmla="*/ 96 h 275"/>
                <a:gd name="T24" fmla="*/ 411 w 526"/>
                <a:gd name="T25" fmla="*/ 48 h 275"/>
                <a:gd name="T26" fmla="*/ 460 w 526"/>
                <a:gd name="T27" fmla="*/ 30 h 275"/>
                <a:gd name="T28" fmla="*/ 496 w 526"/>
                <a:gd name="T29" fmla="*/ 12 h 275"/>
                <a:gd name="T30" fmla="*/ 520 w 526"/>
                <a:gd name="T31" fmla="*/ 6 h 275"/>
                <a:gd name="T32" fmla="*/ 538 w 526"/>
                <a:gd name="T33" fmla="*/ 0 h 275"/>
                <a:gd name="T34" fmla="*/ 544 w 526"/>
                <a:gd name="T35" fmla="*/ 0 h 275"/>
                <a:gd name="T36" fmla="*/ 538 w 526"/>
                <a:gd name="T37" fmla="*/ 6 h 275"/>
                <a:gd name="T38" fmla="*/ 526 w 526"/>
                <a:gd name="T39" fmla="*/ 12 h 275"/>
                <a:gd name="T40" fmla="*/ 502 w 526"/>
                <a:gd name="T41" fmla="*/ 24 h 275"/>
                <a:gd name="T42" fmla="*/ 478 w 526"/>
                <a:gd name="T43" fmla="*/ 42 h 275"/>
                <a:gd name="T44" fmla="*/ 454 w 526"/>
                <a:gd name="T45" fmla="*/ 54 h 275"/>
                <a:gd name="T46" fmla="*/ 411 w 526"/>
                <a:gd name="T47" fmla="*/ 78 h 275"/>
                <a:gd name="T48" fmla="*/ 349 w 526"/>
                <a:gd name="T49" fmla="*/ 108 h 275"/>
                <a:gd name="T50" fmla="*/ 284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9 w 718"/>
                <a:gd name="T17" fmla="*/ 228 h 306"/>
                <a:gd name="T18" fmla="*/ 135 w 718"/>
                <a:gd name="T19" fmla="*/ 228 h 306"/>
                <a:gd name="T20" fmla="*/ 153 w 718"/>
                <a:gd name="T21" fmla="*/ 222 h 306"/>
                <a:gd name="T22" fmla="*/ 177 w 718"/>
                <a:gd name="T23" fmla="*/ 216 h 306"/>
                <a:gd name="T24" fmla="*/ 207 w 718"/>
                <a:gd name="T25" fmla="*/ 204 h 306"/>
                <a:gd name="T26" fmla="*/ 284 w 718"/>
                <a:gd name="T27" fmla="*/ 180 h 306"/>
                <a:gd name="T28" fmla="*/ 389 w 718"/>
                <a:gd name="T29" fmla="*/ 156 h 306"/>
                <a:gd name="T30" fmla="*/ 479 w 718"/>
                <a:gd name="T31" fmla="*/ 126 h 306"/>
                <a:gd name="T32" fmla="*/ 562 w 718"/>
                <a:gd name="T33" fmla="*/ 102 h 306"/>
                <a:gd name="T34" fmla="*/ 592 w 718"/>
                <a:gd name="T35" fmla="*/ 90 h 306"/>
                <a:gd name="T36" fmla="*/ 631 w 718"/>
                <a:gd name="T37" fmla="*/ 84 h 306"/>
                <a:gd name="T38" fmla="*/ 649 w 718"/>
                <a:gd name="T39" fmla="*/ 78 h 306"/>
                <a:gd name="T40" fmla="*/ 655 w 718"/>
                <a:gd name="T41" fmla="*/ 72 h 306"/>
                <a:gd name="T42" fmla="*/ 661 w 718"/>
                <a:gd name="T43" fmla="*/ 66 h 306"/>
                <a:gd name="T44" fmla="*/ 679 w 718"/>
                <a:gd name="T45" fmla="*/ 60 h 306"/>
                <a:gd name="T46" fmla="*/ 721 w 718"/>
                <a:gd name="T47" fmla="*/ 30 h 306"/>
                <a:gd name="T48" fmla="*/ 739 w 718"/>
                <a:gd name="T49" fmla="*/ 18 h 306"/>
                <a:gd name="T50" fmla="*/ 745 w 718"/>
                <a:gd name="T51" fmla="*/ 6 h 306"/>
                <a:gd name="T52" fmla="*/ 739 w 718"/>
                <a:gd name="T53" fmla="*/ 0 h 306"/>
                <a:gd name="T54" fmla="*/ 715 w 718"/>
                <a:gd name="T55" fmla="*/ 0 h 306"/>
                <a:gd name="T56" fmla="*/ 655 w 718"/>
                <a:gd name="T57" fmla="*/ 0 h 306"/>
                <a:gd name="T58" fmla="*/ 598 w 718"/>
                <a:gd name="T59" fmla="*/ 0 h 306"/>
                <a:gd name="T60" fmla="*/ 562 w 718"/>
                <a:gd name="T61" fmla="*/ 0 h 306"/>
                <a:gd name="T62" fmla="*/ 532 w 718"/>
                <a:gd name="T63" fmla="*/ 18 h 306"/>
                <a:gd name="T64" fmla="*/ 503 w 718"/>
                <a:gd name="T65" fmla="*/ 42 h 306"/>
                <a:gd name="T66" fmla="*/ 485 w 718"/>
                <a:gd name="T67" fmla="*/ 54 h 306"/>
                <a:gd name="T68" fmla="*/ 467 w 718"/>
                <a:gd name="T69" fmla="*/ 60 h 306"/>
                <a:gd name="T70" fmla="*/ 443 w 718"/>
                <a:gd name="T71" fmla="*/ 60 h 306"/>
                <a:gd name="T72" fmla="*/ 407 w 718"/>
                <a:gd name="T73" fmla="*/ 66 h 306"/>
                <a:gd name="T74" fmla="*/ 356 w 718"/>
                <a:gd name="T75" fmla="*/ 84 h 306"/>
                <a:gd name="T76" fmla="*/ 320 w 718"/>
                <a:gd name="T77" fmla="*/ 108 h 306"/>
                <a:gd name="T78" fmla="*/ 296 w 718"/>
                <a:gd name="T79" fmla="*/ 126 h 306"/>
                <a:gd name="T80" fmla="*/ 284 w 718"/>
                <a:gd name="T81" fmla="*/ 132 h 306"/>
                <a:gd name="T82" fmla="*/ 266 w 718"/>
                <a:gd name="T83" fmla="*/ 138 h 306"/>
                <a:gd name="T84" fmla="*/ 230 w 718"/>
                <a:gd name="T85" fmla="*/ 138 h 306"/>
                <a:gd name="T86" fmla="*/ 195 w 718"/>
                <a:gd name="T87" fmla="*/ 138 h 306"/>
                <a:gd name="T88" fmla="*/ 189 w 718"/>
                <a:gd name="T89" fmla="*/ 138 h 306"/>
                <a:gd name="T90" fmla="*/ 183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01 w 2392"/>
                <a:gd name="T1" fmla="*/ 54 h 881"/>
                <a:gd name="T2" fmla="*/ 2253 w 2392"/>
                <a:gd name="T3" fmla="*/ 54 h 881"/>
                <a:gd name="T4" fmla="*/ 2210 w 2392"/>
                <a:gd name="T5" fmla="*/ 66 h 881"/>
                <a:gd name="T6" fmla="*/ 2084 w 2392"/>
                <a:gd name="T7" fmla="*/ 101 h 881"/>
                <a:gd name="T8" fmla="*/ 2019 w 2392"/>
                <a:gd name="T9" fmla="*/ 119 h 881"/>
                <a:gd name="T10" fmla="*/ 1914 w 2392"/>
                <a:gd name="T11" fmla="*/ 167 h 881"/>
                <a:gd name="T12" fmla="*/ 1890 w 2392"/>
                <a:gd name="T13" fmla="*/ 245 h 881"/>
                <a:gd name="T14" fmla="*/ 1896 w 2392"/>
                <a:gd name="T15" fmla="*/ 305 h 881"/>
                <a:gd name="T16" fmla="*/ 1812 w 2392"/>
                <a:gd name="T17" fmla="*/ 317 h 881"/>
                <a:gd name="T18" fmla="*/ 1642 w 2392"/>
                <a:gd name="T19" fmla="*/ 263 h 881"/>
                <a:gd name="T20" fmla="*/ 1552 w 2392"/>
                <a:gd name="T21" fmla="*/ 257 h 881"/>
                <a:gd name="T22" fmla="*/ 1444 w 2392"/>
                <a:gd name="T23" fmla="*/ 311 h 881"/>
                <a:gd name="T24" fmla="*/ 1376 w 2392"/>
                <a:gd name="T25" fmla="*/ 353 h 881"/>
                <a:gd name="T26" fmla="*/ 1346 w 2392"/>
                <a:gd name="T27" fmla="*/ 359 h 881"/>
                <a:gd name="T28" fmla="*/ 1250 w 2392"/>
                <a:gd name="T29" fmla="*/ 371 h 881"/>
                <a:gd name="T30" fmla="*/ 1196 w 2392"/>
                <a:gd name="T31" fmla="*/ 365 h 881"/>
                <a:gd name="T32" fmla="*/ 1089 w 2392"/>
                <a:gd name="T33" fmla="*/ 371 h 881"/>
                <a:gd name="T34" fmla="*/ 984 w 2392"/>
                <a:gd name="T35" fmla="*/ 383 h 881"/>
                <a:gd name="T36" fmla="*/ 948 w 2392"/>
                <a:gd name="T37" fmla="*/ 401 h 881"/>
                <a:gd name="T38" fmla="*/ 846 w 2392"/>
                <a:gd name="T39" fmla="*/ 419 h 881"/>
                <a:gd name="T40" fmla="*/ 805 w 2392"/>
                <a:gd name="T41" fmla="*/ 419 h 881"/>
                <a:gd name="T42" fmla="*/ 682 w 2392"/>
                <a:gd name="T43" fmla="*/ 437 h 881"/>
                <a:gd name="T44" fmla="*/ 616 w 2392"/>
                <a:gd name="T45" fmla="*/ 473 h 881"/>
                <a:gd name="T46" fmla="*/ 521 w 2392"/>
                <a:gd name="T47" fmla="*/ 467 h 881"/>
                <a:gd name="T48" fmla="*/ 440 w 2392"/>
                <a:gd name="T49" fmla="*/ 491 h 881"/>
                <a:gd name="T50" fmla="*/ 422 w 2392"/>
                <a:gd name="T51" fmla="*/ 539 h 881"/>
                <a:gd name="T52" fmla="*/ 356 w 2392"/>
                <a:gd name="T53" fmla="*/ 569 h 881"/>
                <a:gd name="T54" fmla="*/ 231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2 w 2392"/>
                <a:gd name="T65" fmla="*/ 653 h 881"/>
                <a:gd name="T66" fmla="*/ 491 w 2392"/>
                <a:gd name="T67" fmla="*/ 569 h 881"/>
                <a:gd name="T68" fmla="*/ 586 w 2392"/>
                <a:gd name="T69" fmla="*/ 521 h 881"/>
                <a:gd name="T70" fmla="*/ 664 w 2392"/>
                <a:gd name="T71" fmla="*/ 515 h 881"/>
                <a:gd name="T72" fmla="*/ 900 w 2392"/>
                <a:gd name="T73" fmla="*/ 461 h 881"/>
                <a:gd name="T74" fmla="*/ 1184 w 2392"/>
                <a:gd name="T75" fmla="*/ 425 h 881"/>
                <a:gd name="T76" fmla="*/ 1328 w 2392"/>
                <a:gd name="T77" fmla="*/ 461 h 881"/>
                <a:gd name="T78" fmla="*/ 1462 w 2392"/>
                <a:gd name="T79" fmla="*/ 533 h 881"/>
                <a:gd name="T80" fmla="*/ 1480 w 2392"/>
                <a:gd name="T81" fmla="*/ 617 h 881"/>
                <a:gd name="T82" fmla="*/ 1421 w 2392"/>
                <a:gd name="T83" fmla="*/ 653 h 881"/>
                <a:gd name="T84" fmla="*/ 1262 w 2392"/>
                <a:gd name="T85" fmla="*/ 701 h 881"/>
                <a:gd name="T86" fmla="*/ 1148 w 2392"/>
                <a:gd name="T87" fmla="*/ 755 h 881"/>
                <a:gd name="T88" fmla="*/ 1101 w 2392"/>
                <a:gd name="T89" fmla="*/ 809 h 881"/>
                <a:gd name="T90" fmla="*/ 1113 w 2392"/>
                <a:gd name="T91" fmla="*/ 869 h 881"/>
                <a:gd name="T92" fmla="*/ 1142 w 2392"/>
                <a:gd name="T93" fmla="*/ 881 h 881"/>
                <a:gd name="T94" fmla="*/ 1244 w 2392"/>
                <a:gd name="T95" fmla="*/ 869 h 881"/>
                <a:gd name="T96" fmla="*/ 1433 w 2392"/>
                <a:gd name="T97" fmla="*/ 857 h 881"/>
                <a:gd name="T98" fmla="*/ 1486 w 2392"/>
                <a:gd name="T99" fmla="*/ 851 h 881"/>
                <a:gd name="T100" fmla="*/ 1528 w 2392"/>
                <a:gd name="T101" fmla="*/ 833 h 881"/>
                <a:gd name="T102" fmla="*/ 1729 w 2392"/>
                <a:gd name="T103" fmla="*/ 743 h 881"/>
                <a:gd name="T104" fmla="*/ 1860 w 2392"/>
                <a:gd name="T105" fmla="*/ 689 h 881"/>
                <a:gd name="T106" fmla="*/ 1938 w 2392"/>
                <a:gd name="T107" fmla="*/ 581 h 881"/>
                <a:gd name="T108" fmla="*/ 2102 w 2392"/>
                <a:gd name="T109" fmla="*/ 389 h 881"/>
                <a:gd name="T110" fmla="*/ 2273 w 2392"/>
                <a:gd name="T111" fmla="*/ 269 h 881"/>
                <a:gd name="T112" fmla="*/ 2321 w 2392"/>
                <a:gd name="T113" fmla="*/ 239 h 881"/>
                <a:gd name="T114" fmla="*/ 2464 w 2392"/>
                <a:gd name="T115" fmla="*/ 0 h 881"/>
                <a:gd name="T116" fmla="*/ 237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</p:grpSp>
      <p:sp>
        <p:nvSpPr>
          <p:cNvPr id="5138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39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3CA8A-AD60-4409-95CF-AA59EE4E106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58871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AC6D5C-F713-45BC-BD67-A9E120DAA2F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41733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F7A214-3985-4F08-B53C-7E9C4C5B1B5C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81308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4FFC9-8549-4B92-8908-A40BAA829B9B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55540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B17D35-3BA8-437B-9BF5-9EA5BE73E50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25969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084456-B24E-4E66-99DC-DBB1D3DB860D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73897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DE7DA-A252-40B2-AE43-DA1379D8FF7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26950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345D6A-71F9-470C-BA38-D1D46CF08252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50430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DD0082-4612-4F91-8118-A30E61BDE94E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10136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2EE533-6E30-47DB-9D16-9A39FE8606B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88050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8B0732-0C00-45F1-B7DD-EADA7F44C29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17804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213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7A9CA9-E21E-408C-961D-E3240D0630F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77527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278048-DC02-4AD3-AAA7-C9ABC81B728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37563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4 w 185"/>
                <a:gd name="T1" fmla="*/ 0 h 120"/>
                <a:gd name="T2" fmla="*/ 194 w 185"/>
                <a:gd name="T3" fmla="*/ 6 h 120"/>
                <a:gd name="T4" fmla="*/ 194 w 185"/>
                <a:gd name="T5" fmla="*/ 18 h 120"/>
                <a:gd name="T6" fmla="*/ 194 w 185"/>
                <a:gd name="T7" fmla="*/ 36 h 120"/>
                <a:gd name="T8" fmla="*/ 188 w 185"/>
                <a:gd name="T9" fmla="*/ 54 h 120"/>
                <a:gd name="T10" fmla="*/ 170 w 185"/>
                <a:gd name="T11" fmla="*/ 72 h 120"/>
                <a:gd name="T12" fmla="*/ 146 w 185"/>
                <a:gd name="T13" fmla="*/ 96 h 120"/>
                <a:gd name="T14" fmla="*/ 110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4 w 185"/>
                <a:gd name="T29" fmla="*/ 0 h 120"/>
                <a:gd name="T30" fmla="*/ 194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6 w 526"/>
                <a:gd name="T17" fmla="*/ 179 h 275"/>
                <a:gd name="T18" fmla="*/ 218 w 526"/>
                <a:gd name="T19" fmla="*/ 143 h 275"/>
                <a:gd name="T20" fmla="*/ 260 w 526"/>
                <a:gd name="T21" fmla="*/ 120 h 275"/>
                <a:gd name="T22" fmla="*/ 308 w 526"/>
                <a:gd name="T23" fmla="*/ 96 h 275"/>
                <a:gd name="T24" fmla="*/ 411 w 526"/>
                <a:gd name="T25" fmla="*/ 48 h 275"/>
                <a:gd name="T26" fmla="*/ 460 w 526"/>
                <a:gd name="T27" fmla="*/ 30 h 275"/>
                <a:gd name="T28" fmla="*/ 496 w 526"/>
                <a:gd name="T29" fmla="*/ 12 h 275"/>
                <a:gd name="T30" fmla="*/ 520 w 526"/>
                <a:gd name="T31" fmla="*/ 6 h 275"/>
                <a:gd name="T32" fmla="*/ 538 w 526"/>
                <a:gd name="T33" fmla="*/ 0 h 275"/>
                <a:gd name="T34" fmla="*/ 544 w 526"/>
                <a:gd name="T35" fmla="*/ 0 h 275"/>
                <a:gd name="T36" fmla="*/ 538 w 526"/>
                <a:gd name="T37" fmla="*/ 6 h 275"/>
                <a:gd name="T38" fmla="*/ 526 w 526"/>
                <a:gd name="T39" fmla="*/ 12 h 275"/>
                <a:gd name="T40" fmla="*/ 502 w 526"/>
                <a:gd name="T41" fmla="*/ 24 h 275"/>
                <a:gd name="T42" fmla="*/ 478 w 526"/>
                <a:gd name="T43" fmla="*/ 42 h 275"/>
                <a:gd name="T44" fmla="*/ 454 w 526"/>
                <a:gd name="T45" fmla="*/ 54 h 275"/>
                <a:gd name="T46" fmla="*/ 411 w 526"/>
                <a:gd name="T47" fmla="*/ 78 h 275"/>
                <a:gd name="T48" fmla="*/ 349 w 526"/>
                <a:gd name="T49" fmla="*/ 108 h 275"/>
                <a:gd name="T50" fmla="*/ 284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9 w 718"/>
                <a:gd name="T17" fmla="*/ 228 h 306"/>
                <a:gd name="T18" fmla="*/ 135 w 718"/>
                <a:gd name="T19" fmla="*/ 228 h 306"/>
                <a:gd name="T20" fmla="*/ 153 w 718"/>
                <a:gd name="T21" fmla="*/ 222 h 306"/>
                <a:gd name="T22" fmla="*/ 177 w 718"/>
                <a:gd name="T23" fmla="*/ 216 h 306"/>
                <a:gd name="T24" fmla="*/ 207 w 718"/>
                <a:gd name="T25" fmla="*/ 204 h 306"/>
                <a:gd name="T26" fmla="*/ 284 w 718"/>
                <a:gd name="T27" fmla="*/ 180 h 306"/>
                <a:gd name="T28" fmla="*/ 389 w 718"/>
                <a:gd name="T29" fmla="*/ 156 h 306"/>
                <a:gd name="T30" fmla="*/ 479 w 718"/>
                <a:gd name="T31" fmla="*/ 126 h 306"/>
                <a:gd name="T32" fmla="*/ 562 w 718"/>
                <a:gd name="T33" fmla="*/ 102 h 306"/>
                <a:gd name="T34" fmla="*/ 592 w 718"/>
                <a:gd name="T35" fmla="*/ 90 h 306"/>
                <a:gd name="T36" fmla="*/ 631 w 718"/>
                <a:gd name="T37" fmla="*/ 84 h 306"/>
                <a:gd name="T38" fmla="*/ 649 w 718"/>
                <a:gd name="T39" fmla="*/ 78 h 306"/>
                <a:gd name="T40" fmla="*/ 655 w 718"/>
                <a:gd name="T41" fmla="*/ 72 h 306"/>
                <a:gd name="T42" fmla="*/ 661 w 718"/>
                <a:gd name="T43" fmla="*/ 66 h 306"/>
                <a:gd name="T44" fmla="*/ 679 w 718"/>
                <a:gd name="T45" fmla="*/ 60 h 306"/>
                <a:gd name="T46" fmla="*/ 721 w 718"/>
                <a:gd name="T47" fmla="*/ 30 h 306"/>
                <a:gd name="T48" fmla="*/ 739 w 718"/>
                <a:gd name="T49" fmla="*/ 18 h 306"/>
                <a:gd name="T50" fmla="*/ 745 w 718"/>
                <a:gd name="T51" fmla="*/ 6 h 306"/>
                <a:gd name="T52" fmla="*/ 739 w 718"/>
                <a:gd name="T53" fmla="*/ 0 h 306"/>
                <a:gd name="T54" fmla="*/ 715 w 718"/>
                <a:gd name="T55" fmla="*/ 0 h 306"/>
                <a:gd name="T56" fmla="*/ 655 w 718"/>
                <a:gd name="T57" fmla="*/ 0 h 306"/>
                <a:gd name="T58" fmla="*/ 598 w 718"/>
                <a:gd name="T59" fmla="*/ 0 h 306"/>
                <a:gd name="T60" fmla="*/ 562 w 718"/>
                <a:gd name="T61" fmla="*/ 0 h 306"/>
                <a:gd name="T62" fmla="*/ 532 w 718"/>
                <a:gd name="T63" fmla="*/ 18 h 306"/>
                <a:gd name="T64" fmla="*/ 503 w 718"/>
                <a:gd name="T65" fmla="*/ 42 h 306"/>
                <a:gd name="T66" fmla="*/ 485 w 718"/>
                <a:gd name="T67" fmla="*/ 54 h 306"/>
                <a:gd name="T68" fmla="*/ 467 w 718"/>
                <a:gd name="T69" fmla="*/ 60 h 306"/>
                <a:gd name="T70" fmla="*/ 443 w 718"/>
                <a:gd name="T71" fmla="*/ 60 h 306"/>
                <a:gd name="T72" fmla="*/ 407 w 718"/>
                <a:gd name="T73" fmla="*/ 66 h 306"/>
                <a:gd name="T74" fmla="*/ 356 w 718"/>
                <a:gd name="T75" fmla="*/ 84 h 306"/>
                <a:gd name="T76" fmla="*/ 320 w 718"/>
                <a:gd name="T77" fmla="*/ 108 h 306"/>
                <a:gd name="T78" fmla="*/ 296 w 718"/>
                <a:gd name="T79" fmla="*/ 126 h 306"/>
                <a:gd name="T80" fmla="*/ 284 w 718"/>
                <a:gd name="T81" fmla="*/ 132 h 306"/>
                <a:gd name="T82" fmla="*/ 266 w 718"/>
                <a:gd name="T83" fmla="*/ 138 h 306"/>
                <a:gd name="T84" fmla="*/ 230 w 718"/>
                <a:gd name="T85" fmla="*/ 138 h 306"/>
                <a:gd name="T86" fmla="*/ 195 w 718"/>
                <a:gd name="T87" fmla="*/ 138 h 306"/>
                <a:gd name="T88" fmla="*/ 189 w 718"/>
                <a:gd name="T89" fmla="*/ 138 h 306"/>
                <a:gd name="T90" fmla="*/ 183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01 w 2392"/>
                <a:gd name="T1" fmla="*/ 54 h 881"/>
                <a:gd name="T2" fmla="*/ 2253 w 2392"/>
                <a:gd name="T3" fmla="*/ 54 h 881"/>
                <a:gd name="T4" fmla="*/ 2210 w 2392"/>
                <a:gd name="T5" fmla="*/ 66 h 881"/>
                <a:gd name="T6" fmla="*/ 2084 w 2392"/>
                <a:gd name="T7" fmla="*/ 101 h 881"/>
                <a:gd name="T8" fmla="*/ 2019 w 2392"/>
                <a:gd name="T9" fmla="*/ 119 h 881"/>
                <a:gd name="T10" fmla="*/ 1914 w 2392"/>
                <a:gd name="T11" fmla="*/ 167 h 881"/>
                <a:gd name="T12" fmla="*/ 1890 w 2392"/>
                <a:gd name="T13" fmla="*/ 245 h 881"/>
                <a:gd name="T14" fmla="*/ 1896 w 2392"/>
                <a:gd name="T15" fmla="*/ 305 h 881"/>
                <a:gd name="T16" fmla="*/ 1812 w 2392"/>
                <a:gd name="T17" fmla="*/ 317 h 881"/>
                <a:gd name="T18" fmla="*/ 1642 w 2392"/>
                <a:gd name="T19" fmla="*/ 263 h 881"/>
                <a:gd name="T20" fmla="*/ 1552 w 2392"/>
                <a:gd name="T21" fmla="*/ 257 h 881"/>
                <a:gd name="T22" fmla="*/ 1444 w 2392"/>
                <a:gd name="T23" fmla="*/ 311 h 881"/>
                <a:gd name="T24" fmla="*/ 1376 w 2392"/>
                <a:gd name="T25" fmla="*/ 353 h 881"/>
                <a:gd name="T26" fmla="*/ 1346 w 2392"/>
                <a:gd name="T27" fmla="*/ 359 h 881"/>
                <a:gd name="T28" fmla="*/ 1250 w 2392"/>
                <a:gd name="T29" fmla="*/ 371 h 881"/>
                <a:gd name="T30" fmla="*/ 1196 w 2392"/>
                <a:gd name="T31" fmla="*/ 365 h 881"/>
                <a:gd name="T32" fmla="*/ 1089 w 2392"/>
                <a:gd name="T33" fmla="*/ 371 h 881"/>
                <a:gd name="T34" fmla="*/ 984 w 2392"/>
                <a:gd name="T35" fmla="*/ 383 h 881"/>
                <a:gd name="T36" fmla="*/ 948 w 2392"/>
                <a:gd name="T37" fmla="*/ 401 h 881"/>
                <a:gd name="T38" fmla="*/ 846 w 2392"/>
                <a:gd name="T39" fmla="*/ 419 h 881"/>
                <a:gd name="T40" fmla="*/ 805 w 2392"/>
                <a:gd name="T41" fmla="*/ 419 h 881"/>
                <a:gd name="T42" fmla="*/ 682 w 2392"/>
                <a:gd name="T43" fmla="*/ 437 h 881"/>
                <a:gd name="T44" fmla="*/ 616 w 2392"/>
                <a:gd name="T45" fmla="*/ 473 h 881"/>
                <a:gd name="T46" fmla="*/ 521 w 2392"/>
                <a:gd name="T47" fmla="*/ 467 h 881"/>
                <a:gd name="T48" fmla="*/ 440 w 2392"/>
                <a:gd name="T49" fmla="*/ 491 h 881"/>
                <a:gd name="T50" fmla="*/ 422 w 2392"/>
                <a:gd name="T51" fmla="*/ 539 h 881"/>
                <a:gd name="T52" fmla="*/ 356 w 2392"/>
                <a:gd name="T53" fmla="*/ 569 h 881"/>
                <a:gd name="T54" fmla="*/ 231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2 w 2392"/>
                <a:gd name="T65" fmla="*/ 653 h 881"/>
                <a:gd name="T66" fmla="*/ 491 w 2392"/>
                <a:gd name="T67" fmla="*/ 569 h 881"/>
                <a:gd name="T68" fmla="*/ 586 w 2392"/>
                <a:gd name="T69" fmla="*/ 521 h 881"/>
                <a:gd name="T70" fmla="*/ 664 w 2392"/>
                <a:gd name="T71" fmla="*/ 515 h 881"/>
                <a:gd name="T72" fmla="*/ 900 w 2392"/>
                <a:gd name="T73" fmla="*/ 461 h 881"/>
                <a:gd name="T74" fmla="*/ 1184 w 2392"/>
                <a:gd name="T75" fmla="*/ 425 h 881"/>
                <a:gd name="T76" fmla="*/ 1328 w 2392"/>
                <a:gd name="T77" fmla="*/ 461 h 881"/>
                <a:gd name="T78" fmla="*/ 1462 w 2392"/>
                <a:gd name="T79" fmla="*/ 533 h 881"/>
                <a:gd name="T80" fmla="*/ 1480 w 2392"/>
                <a:gd name="T81" fmla="*/ 617 h 881"/>
                <a:gd name="T82" fmla="*/ 1421 w 2392"/>
                <a:gd name="T83" fmla="*/ 653 h 881"/>
                <a:gd name="T84" fmla="*/ 1262 w 2392"/>
                <a:gd name="T85" fmla="*/ 701 h 881"/>
                <a:gd name="T86" fmla="*/ 1148 w 2392"/>
                <a:gd name="T87" fmla="*/ 755 h 881"/>
                <a:gd name="T88" fmla="*/ 1101 w 2392"/>
                <a:gd name="T89" fmla="*/ 809 h 881"/>
                <a:gd name="T90" fmla="*/ 1113 w 2392"/>
                <a:gd name="T91" fmla="*/ 869 h 881"/>
                <a:gd name="T92" fmla="*/ 1142 w 2392"/>
                <a:gd name="T93" fmla="*/ 881 h 881"/>
                <a:gd name="T94" fmla="*/ 1244 w 2392"/>
                <a:gd name="T95" fmla="*/ 869 h 881"/>
                <a:gd name="T96" fmla="*/ 1433 w 2392"/>
                <a:gd name="T97" fmla="*/ 857 h 881"/>
                <a:gd name="T98" fmla="*/ 1486 w 2392"/>
                <a:gd name="T99" fmla="*/ 851 h 881"/>
                <a:gd name="T100" fmla="*/ 1528 w 2392"/>
                <a:gd name="T101" fmla="*/ 833 h 881"/>
                <a:gd name="T102" fmla="*/ 1729 w 2392"/>
                <a:gd name="T103" fmla="*/ 743 h 881"/>
                <a:gd name="T104" fmla="*/ 1860 w 2392"/>
                <a:gd name="T105" fmla="*/ 689 h 881"/>
                <a:gd name="T106" fmla="*/ 1938 w 2392"/>
                <a:gd name="T107" fmla="*/ 581 h 881"/>
                <a:gd name="T108" fmla="*/ 2102 w 2392"/>
                <a:gd name="T109" fmla="*/ 389 h 881"/>
                <a:gd name="T110" fmla="*/ 2273 w 2392"/>
                <a:gd name="T111" fmla="*/ 269 h 881"/>
                <a:gd name="T112" fmla="*/ 2321 w 2392"/>
                <a:gd name="T113" fmla="*/ 239 h 881"/>
                <a:gd name="T114" fmla="*/ 2464 w 2392"/>
                <a:gd name="T115" fmla="*/ 0 h 881"/>
                <a:gd name="T116" fmla="*/ 237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</p:grpSp>
      <p:sp>
        <p:nvSpPr>
          <p:cNvPr id="5138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39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3CA8A-AD60-4409-95CF-AA59EE4E106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8542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AC6D5C-F713-45BC-BD67-A9E120DAA2F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60184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F7A214-3985-4F08-B53C-7E9C4C5B1B5C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30915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4FFC9-8549-4B92-8908-A40BAA829B9B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18345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B17D35-3BA8-437B-9BF5-9EA5BE73E50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60205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084456-B24E-4E66-99DC-DBB1D3DB860D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17635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DE7DA-A252-40B2-AE43-DA1379D8FF7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63007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345D6A-71F9-470C-BA38-D1D46CF08252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1051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DD0082-4612-4F91-8118-A30E61BDE94E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97586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2EE533-6E30-47DB-9D16-9A39FE8606B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62541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8B0732-0C00-45F1-B7DD-EADA7F44C29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47069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213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7A9CA9-E21E-408C-961D-E3240D0630F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792044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278048-DC02-4AD3-AAA7-C9ABC81B728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41419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900B-9F8D-4690-A529-6DADFE19417B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2024/07/12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25263-94BC-49A3-B443-8AA3E5EC1544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2795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900B-9F8D-4690-A529-6DADFE19417B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2024/07/12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25263-94BC-49A3-B443-8AA3E5EC1544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63861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900B-9F8D-4690-A529-6DADFE19417B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2024/07/12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25263-94BC-49A3-B443-8AA3E5EC1544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637833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900B-9F8D-4690-A529-6DADFE19417B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2024/07/12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25263-94BC-49A3-B443-8AA3E5EC1544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40734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900B-9F8D-4690-A529-6DADFE19417B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2024/07/12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25263-94BC-49A3-B443-8AA3E5EC1544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71305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900B-9F8D-4690-A529-6DADFE19417B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2024/07/12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25263-94BC-49A3-B443-8AA3E5EC1544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71072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900B-9F8D-4690-A529-6DADFE19417B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2024/07/12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25263-94BC-49A3-B443-8AA3E5EC1544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76985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900B-9F8D-4690-A529-6DADFE19417B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2024/07/12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25263-94BC-49A3-B443-8AA3E5EC1544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99930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900B-9F8D-4690-A529-6DADFE19417B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2024/07/12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25263-94BC-49A3-B443-8AA3E5EC1544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14102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900B-9F8D-4690-A529-6DADFE19417B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2024/07/12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25263-94BC-49A3-B443-8AA3E5EC1544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23761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900B-9F8D-4690-A529-6DADFE19417B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2024/07/12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25263-94BC-49A3-B443-8AA3E5EC1544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582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13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.xml"/><Relationship Id="rId13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48.xml"/><Relationship Id="rId12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11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50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5E908-2811-4BB4-9013-5EB285C38E41}" type="datetimeFigureOut">
              <a:rPr lang="en-ZA" smtClean="0"/>
              <a:t>2024/07/12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F1894-66F3-4911-AC8B-24095653B63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09663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4099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4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02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36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4 w 185"/>
                <a:gd name="T1" fmla="*/ 0 h 120"/>
                <a:gd name="T2" fmla="*/ 194 w 185"/>
                <a:gd name="T3" fmla="*/ 6 h 120"/>
                <a:gd name="T4" fmla="*/ 194 w 185"/>
                <a:gd name="T5" fmla="*/ 18 h 120"/>
                <a:gd name="T6" fmla="*/ 194 w 185"/>
                <a:gd name="T7" fmla="*/ 36 h 120"/>
                <a:gd name="T8" fmla="*/ 188 w 185"/>
                <a:gd name="T9" fmla="*/ 54 h 120"/>
                <a:gd name="T10" fmla="*/ 170 w 185"/>
                <a:gd name="T11" fmla="*/ 72 h 120"/>
                <a:gd name="T12" fmla="*/ 146 w 185"/>
                <a:gd name="T13" fmla="*/ 96 h 120"/>
                <a:gd name="T14" fmla="*/ 110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4 w 185"/>
                <a:gd name="T29" fmla="*/ 0 h 120"/>
                <a:gd name="T30" fmla="*/ 194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7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8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6 w 526"/>
                <a:gd name="T17" fmla="*/ 179 h 275"/>
                <a:gd name="T18" fmla="*/ 218 w 526"/>
                <a:gd name="T19" fmla="*/ 143 h 275"/>
                <a:gd name="T20" fmla="*/ 260 w 526"/>
                <a:gd name="T21" fmla="*/ 120 h 275"/>
                <a:gd name="T22" fmla="*/ 308 w 526"/>
                <a:gd name="T23" fmla="*/ 96 h 275"/>
                <a:gd name="T24" fmla="*/ 411 w 526"/>
                <a:gd name="T25" fmla="*/ 48 h 275"/>
                <a:gd name="T26" fmla="*/ 460 w 526"/>
                <a:gd name="T27" fmla="*/ 30 h 275"/>
                <a:gd name="T28" fmla="*/ 496 w 526"/>
                <a:gd name="T29" fmla="*/ 12 h 275"/>
                <a:gd name="T30" fmla="*/ 520 w 526"/>
                <a:gd name="T31" fmla="*/ 6 h 275"/>
                <a:gd name="T32" fmla="*/ 538 w 526"/>
                <a:gd name="T33" fmla="*/ 0 h 275"/>
                <a:gd name="T34" fmla="*/ 544 w 526"/>
                <a:gd name="T35" fmla="*/ 0 h 275"/>
                <a:gd name="T36" fmla="*/ 538 w 526"/>
                <a:gd name="T37" fmla="*/ 6 h 275"/>
                <a:gd name="T38" fmla="*/ 526 w 526"/>
                <a:gd name="T39" fmla="*/ 12 h 275"/>
                <a:gd name="T40" fmla="*/ 502 w 526"/>
                <a:gd name="T41" fmla="*/ 24 h 275"/>
                <a:gd name="T42" fmla="*/ 478 w 526"/>
                <a:gd name="T43" fmla="*/ 42 h 275"/>
                <a:gd name="T44" fmla="*/ 454 w 526"/>
                <a:gd name="T45" fmla="*/ 54 h 275"/>
                <a:gd name="T46" fmla="*/ 411 w 526"/>
                <a:gd name="T47" fmla="*/ 78 h 275"/>
                <a:gd name="T48" fmla="*/ 349 w 526"/>
                <a:gd name="T49" fmla="*/ 108 h 275"/>
                <a:gd name="T50" fmla="*/ 284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9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9 w 718"/>
                <a:gd name="T17" fmla="*/ 228 h 306"/>
                <a:gd name="T18" fmla="*/ 135 w 718"/>
                <a:gd name="T19" fmla="*/ 228 h 306"/>
                <a:gd name="T20" fmla="*/ 153 w 718"/>
                <a:gd name="T21" fmla="*/ 222 h 306"/>
                <a:gd name="T22" fmla="*/ 177 w 718"/>
                <a:gd name="T23" fmla="*/ 216 h 306"/>
                <a:gd name="T24" fmla="*/ 207 w 718"/>
                <a:gd name="T25" fmla="*/ 204 h 306"/>
                <a:gd name="T26" fmla="*/ 284 w 718"/>
                <a:gd name="T27" fmla="*/ 180 h 306"/>
                <a:gd name="T28" fmla="*/ 389 w 718"/>
                <a:gd name="T29" fmla="*/ 156 h 306"/>
                <a:gd name="T30" fmla="*/ 479 w 718"/>
                <a:gd name="T31" fmla="*/ 126 h 306"/>
                <a:gd name="T32" fmla="*/ 562 w 718"/>
                <a:gd name="T33" fmla="*/ 102 h 306"/>
                <a:gd name="T34" fmla="*/ 592 w 718"/>
                <a:gd name="T35" fmla="*/ 90 h 306"/>
                <a:gd name="T36" fmla="*/ 631 w 718"/>
                <a:gd name="T37" fmla="*/ 84 h 306"/>
                <a:gd name="T38" fmla="*/ 649 w 718"/>
                <a:gd name="T39" fmla="*/ 78 h 306"/>
                <a:gd name="T40" fmla="*/ 655 w 718"/>
                <a:gd name="T41" fmla="*/ 72 h 306"/>
                <a:gd name="T42" fmla="*/ 661 w 718"/>
                <a:gd name="T43" fmla="*/ 66 h 306"/>
                <a:gd name="T44" fmla="*/ 679 w 718"/>
                <a:gd name="T45" fmla="*/ 60 h 306"/>
                <a:gd name="T46" fmla="*/ 721 w 718"/>
                <a:gd name="T47" fmla="*/ 30 h 306"/>
                <a:gd name="T48" fmla="*/ 739 w 718"/>
                <a:gd name="T49" fmla="*/ 18 h 306"/>
                <a:gd name="T50" fmla="*/ 745 w 718"/>
                <a:gd name="T51" fmla="*/ 6 h 306"/>
                <a:gd name="T52" fmla="*/ 739 w 718"/>
                <a:gd name="T53" fmla="*/ 0 h 306"/>
                <a:gd name="T54" fmla="*/ 715 w 718"/>
                <a:gd name="T55" fmla="*/ 0 h 306"/>
                <a:gd name="T56" fmla="*/ 655 w 718"/>
                <a:gd name="T57" fmla="*/ 0 h 306"/>
                <a:gd name="T58" fmla="*/ 598 w 718"/>
                <a:gd name="T59" fmla="*/ 0 h 306"/>
                <a:gd name="T60" fmla="*/ 562 w 718"/>
                <a:gd name="T61" fmla="*/ 0 h 306"/>
                <a:gd name="T62" fmla="*/ 532 w 718"/>
                <a:gd name="T63" fmla="*/ 18 h 306"/>
                <a:gd name="T64" fmla="*/ 503 w 718"/>
                <a:gd name="T65" fmla="*/ 42 h 306"/>
                <a:gd name="T66" fmla="*/ 485 w 718"/>
                <a:gd name="T67" fmla="*/ 54 h 306"/>
                <a:gd name="T68" fmla="*/ 467 w 718"/>
                <a:gd name="T69" fmla="*/ 60 h 306"/>
                <a:gd name="T70" fmla="*/ 443 w 718"/>
                <a:gd name="T71" fmla="*/ 60 h 306"/>
                <a:gd name="T72" fmla="*/ 407 w 718"/>
                <a:gd name="T73" fmla="*/ 66 h 306"/>
                <a:gd name="T74" fmla="*/ 356 w 718"/>
                <a:gd name="T75" fmla="*/ 84 h 306"/>
                <a:gd name="T76" fmla="*/ 320 w 718"/>
                <a:gd name="T77" fmla="*/ 108 h 306"/>
                <a:gd name="T78" fmla="*/ 296 w 718"/>
                <a:gd name="T79" fmla="*/ 126 h 306"/>
                <a:gd name="T80" fmla="*/ 284 w 718"/>
                <a:gd name="T81" fmla="*/ 132 h 306"/>
                <a:gd name="T82" fmla="*/ 266 w 718"/>
                <a:gd name="T83" fmla="*/ 138 h 306"/>
                <a:gd name="T84" fmla="*/ 230 w 718"/>
                <a:gd name="T85" fmla="*/ 138 h 306"/>
                <a:gd name="T86" fmla="*/ 195 w 718"/>
                <a:gd name="T87" fmla="*/ 138 h 306"/>
                <a:gd name="T88" fmla="*/ 189 w 718"/>
                <a:gd name="T89" fmla="*/ 138 h 306"/>
                <a:gd name="T90" fmla="*/ 183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40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01 w 2392"/>
                <a:gd name="T1" fmla="*/ 54 h 881"/>
                <a:gd name="T2" fmla="*/ 2253 w 2392"/>
                <a:gd name="T3" fmla="*/ 54 h 881"/>
                <a:gd name="T4" fmla="*/ 2210 w 2392"/>
                <a:gd name="T5" fmla="*/ 66 h 881"/>
                <a:gd name="T6" fmla="*/ 2084 w 2392"/>
                <a:gd name="T7" fmla="*/ 101 h 881"/>
                <a:gd name="T8" fmla="*/ 2019 w 2392"/>
                <a:gd name="T9" fmla="*/ 119 h 881"/>
                <a:gd name="T10" fmla="*/ 1914 w 2392"/>
                <a:gd name="T11" fmla="*/ 167 h 881"/>
                <a:gd name="T12" fmla="*/ 1890 w 2392"/>
                <a:gd name="T13" fmla="*/ 245 h 881"/>
                <a:gd name="T14" fmla="*/ 1896 w 2392"/>
                <a:gd name="T15" fmla="*/ 305 h 881"/>
                <a:gd name="T16" fmla="*/ 1812 w 2392"/>
                <a:gd name="T17" fmla="*/ 317 h 881"/>
                <a:gd name="T18" fmla="*/ 1642 w 2392"/>
                <a:gd name="T19" fmla="*/ 263 h 881"/>
                <a:gd name="T20" fmla="*/ 1552 w 2392"/>
                <a:gd name="T21" fmla="*/ 257 h 881"/>
                <a:gd name="T22" fmla="*/ 1444 w 2392"/>
                <a:gd name="T23" fmla="*/ 311 h 881"/>
                <a:gd name="T24" fmla="*/ 1376 w 2392"/>
                <a:gd name="T25" fmla="*/ 353 h 881"/>
                <a:gd name="T26" fmla="*/ 1346 w 2392"/>
                <a:gd name="T27" fmla="*/ 359 h 881"/>
                <a:gd name="T28" fmla="*/ 1250 w 2392"/>
                <a:gd name="T29" fmla="*/ 371 h 881"/>
                <a:gd name="T30" fmla="*/ 1196 w 2392"/>
                <a:gd name="T31" fmla="*/ 365 h 881"/>
                <a:gd name="T32" fmla="*/ 1089 w 2392"/>
                <a:gd name="T33" fmla="*/ 371 h 881"/>
                <a:gd name="T34" fmla="*/ 984 w 2392"/>
                <a:gd name="T35" fmla="*/ 383 h 881"/>
                <a:gd name="T36" fmla="*/ 948 w 2392"/>
                <a:gd name="T37" fmla="*/ 401 h 881"/>
                <a:gd name="T38" fmla="*/ 846 w 2392"/>
                <a:gd name="T39" fmla="*/ 419 h 881"/>
                <a:gd name="T40" fmla="*/ 805 w 2392"/>
                <a:gd name="T41" fmla="*/ 419 h 881"/>
                <a:gd name="T42" fmla="*/ 682 w 2392"/>
                <a:gd name="T43" fmla="*/ 437 h 881"/>
                <a:gd name="T44" fmla="*/ 616 w 2392"/>
                <a:gd name="T45" fmla="*/ 473 h 881"/>
                <a:gd name="T46" fmla="*/ 521 w 2392"/>
                <a:gd name="T47" fmla="*/ 467 h 881"/>
                <a:gd name="T48" fmla="*/ 440 w 2392"/>
                <a:gd name="T49" fmla="*/ 491 h 881"/>
                <a:gd name="T50" fmla="*/ 422 w 2392"/>
                <a:gd name="T51" fmla="*/ 539 h 881"/>
                <a:gd name="T52" fmla="*/ 356 w 2392"/>
                <a:gd name="T53" fmla="*/ 569 h 881"/>
                <a:gd name="T54" fmla="*/ 231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2 w 2392"/>
                <a:gd name="T65" fmla="*/ 653 h 881"/>
                <a:gd name="T66" fmla="*/ 491 w 2392"/>
                <a:gd name="T67" fmla="*/ 569 h 881"/>
                <a:gd name="T68" fmla="*/ 586 w 2392"/>
                <a:gd name="T69" fmla="*/ 521 h 881"/>
                <a:gd name="T70" fmla="*/ 664 w 2392"/>
                <a:gd name="T71" fmla="*/ 515 h 881"/>
                <a:gd name="T72" fmla="*/ 900 w 2392"/>
                <a:gd name="T73" fmla="*/ 461 h 881"/>
                <a:gd name="T74" fmla="*/ 1184 w 2392"/>
                <a:gd name="T75" fmla="*/ 425 h 881"/>
                <a:gd name="T76" fmla="*/ 1328 w 2392"/>
                <a:gd name="T77" fmla="*/ 461 h 881"/>
                <a:gd name="T78" fmla="*/ 1462 w 2392"/>
                <a:gd name="T79" fmla="*/ 533 h 881"/>
                <a:gd name="T80" fmla="*/ 1480 w 2392"/>
                <a:gd name="T81" fmla="*/ 617 h 881"/>
                <a:gd name="T82" fmla="*/ 1421 w 2392"/>
                <a:gd name="T83" fmla="*/ 653 h 881"/>
                <a:gd name="T84" fmla="*/ 1262 w 2392"/>
                <a:gd name="T85" fmla="*/ 701 h 881"/>
                <a:gd name="T86" fmla="*/ 1148 w 2392"/>
                <a:gd name="T87" fmla="*/ 755 h 881"/>
                <a:gd name="T88" fmla="*/ 1101 w 2392"/>
                <a:gd name="T89" fmla="*/ 809 h 881"/>
                <a:gd name="T90" fmla="*/ 1113 w 2392"/>
                <a:gd name="T91" fmla="*/ 869 h 881"/>
                <a:gd name="T92" fmla="*/ 1142 w 2392"/>
                <a:gd name="T93" fmla="*/ 881 h 881"/>
                <a:gd name="T94" fmla="*/ 1244 w 2392"/>
                <a:gd name="T95" fmla="*/ 869 h 881"/>
                <a:gd name="T96" fmla="*/ 1433 w 2392"/>
                <a:gd name="T97" fmla="*/ 857 h 881"/>
                <a:gd name="T98" fmla="*/ 1486 w 2392"/>
                <a:gd name="T99" fmla="*/ 851 h 881"/>
                <a:gd name="T100" fmla="*/ 1528 w 2392"/>
                <a:gd name="T101" fmla="*/ 833 h 881"/>
                <a:gd name="T102" fmla="*/ 1729 w 2392"/>
                <a:gd name="T103" fmla="*/ 743 h 881"/>
                <a:gd name="T104" fmla="*/ 1860 w 2392"/>
                <a:gd name="T105" fmla="*/ 689 h 881"/>
                <a:gd name="T106" fmla="*/ 1938 w 2392"/>
                <a:gd name="T107" fmla="*/ 581 h 881"/>
                <a:gd name="T108" fmla="*/ 2102 w 2392"/>
                <a:gd name="T109" fmla="*/ 389 h 881"/>
                <a:gd name="T110" fmla="*/ 2273 w 2392"/>
                <a:gd name="T111" fmla="*/ 269 h 881"/>
                <a:gd name="T112" fmla="*/ 2321 w 2392"/>
                <a:gd name="T113" fmla="*/ 239 h 881"/>
                <a:gd name="T114" fmla="*/ 2464 w 2392"/>
                <a:gd name="T115" fmla="*/ 0 h 881"/>
                <a:gd name="T116" fmla="*/ 237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08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42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10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11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12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46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</p:grpSp>
      <p:sp>
        <p:nvSpPr>
          <p:cNvPr id="411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16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17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90DD65-AC5D-48A7-8953-8048DCB22654}" type="slidenum">
              <a:rPr lang="en-US" alt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11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249125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4099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4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02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36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4 w 185"/>
                <a:gd name="T1" fmla="*/ 0 h 120"/>
                <a:gd name="T2" fmla="*/ 194 w 185"/>
                <a:gd name="T3" fmla="*/ 6 h 120"/>
                <a:gd name="T4" fmla="*/ 194 w 185"/>
                <a:gd name="T5" fmla="*/ 18 h 120"/>
                <a:gd name="T6" fmla="*/ 194 w 185"/>
                <a:gd name="T7" fmla="*/ 36 h 120"/>
                <a:gd name="T8" fmla="*/ 188 w 185"/>
                <a:gd name="T9" fmla="*/ 54 h 120"/>
                <a:gd name="T10" fmla="*/ 170 w 185"/>
                <a:gd name="T11" fmla="*/ 72 h 120"/>
                <a:gd name="T12" fmla="*/ 146 w 185"/>
                <a:gd name="T13" fmla="*/ 96 h 120"/>
                <a:gd name="T14" fmla="*/ 110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4 w 185"/>
                <a:gd name="T29" fmla="*/ 0 h 120"/>
                <a:gd name="T30" fmla="*/ 194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7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8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6 w 526"/>
                <a:gd name="T17" fmla="*/ 179 h 275"/>
                <a:gd name="T18" fmla="*/ 218 w 526"/>
                <a:gd name="T19" fmla="*/ 143 h 275"/>
                <a:gd name="T20" fmla="*/ 260 w 526"/>
                <a:gd name="T21" fmla="*/ 120 h 275"/>
                <a:gd name="T22" fmla="*/ 308 w 526"/>
                <a:gd name="T23" fmla="*/ 96 h 275"/>
                <a:gd name="T24" fmla="*/ 411 w 526"/>
                <a:gd name="T25" fmla="*/ 48 h 275"/>
                <a:gd name="T26" fmla="*/ 460 w 526"/>
                <a:gd name="T27" fmla="*/ 30 h 275"/>
                <a:gd name="T28" fmla="*/ 496 w 526"/>
                <a:gd name="T29" fmla="*/ 12 h 275"/>
                <a:gd name="T30" fmla="*/ 520 w 526"/>
                <a:gd name="T31" fmla="*/ 6 h 275"/>
                <a:gd name="T32" fmla="*/ 538 w 526"/>
                <a:gd name="T33" fmla="*/ 0 h 275"/>
                <a:gd name="T34" fmla="*/ 544 w 526"/>
                <a:gd name="T35" fmla="*/ 0 h 275"/>
                <a:gd name="T36" fmla="*/ 538 w 526"/>
                <a:gd name="T37" fmla="*/ 6 h 275"/>
                <a:gd name="T38" fmla="*/ 526 w 526"/>
                <a:gd name="T39" fmla="*/ 12 h 275"/>
                <a:gd name="T40" fmla="*/ 502 w 526"/>
                <a:gd name="T41" fmla="*/ 24 h 275"/>
                <a:gd name="T42" fmla="*/ 478 w 526"/>
                <a:gd name="T43" fmla="*/ 42 h 275"/>
                <a:gd name="T44" fmla="*/ 454 w 526"/>
                <a:gd name="T45" fmla="*/ 54 h 275"/>
                <a:gd name="T46" fmla="*/ 411 w 526"/>
                <a:gd name="T47" fmla="*/ 78 h 275"/>
                <a:gd name="T48" fmla="*/ 349 w 526"/>
                <a:gd name="T49" fmla="*/ 108 h 275"/>
                <a:gd name="T50" fmla="*/ 284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9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9 w 718"/>
                <a:gd name="T17" fmla="*/ 228 h 306"/>
                <a:gd name="T18" fmla="*/ 135 w 718"/>
                <a:gd name="T19" fmla="*/ 228 h 306"/>
                <a:gd name="T20" fmla="*/ 153 w 718"/>
                <a:gd name="T21" fmla="*/ 222 h 306"/>
                <a:gd name="T22" fmla="*/ 177 w 718"/>
                <a:gd name="T23" fmla="*/ 216 h 306"/>
                <a:gd name="T24" fmla="*/ 207 w 718"/>
                <a:gd name="T25" fmla="*/ 204 h 306"/>
                <a:gd name="T26" fmla="*/ 284 w 718"/>
                <a:gd name="T27" fmla="*/ 180 h 306"/>
                <a:gd name="T28" fmla="*/ 389 w 718"/>
                <a:gd name="T29" fmla="*/ 156 h 306"/>
                <a:gd name="T30" fmla="*/ 479 w 718"/>
                <a:gd name="T31" fmla="*/ 126 h 306"/>
                <a:gd name="T32" fmla="*/ 562 w 718"/>
                <a:gd name="T33" fmla="*/ 102 h 306"/>
                <a:gd name="T34" fmla="*/ 592 w 718"/>
                <a:gd name="T35" fmla="*/ 90 h 306"/>
                <a:gd name="T36" fmla="*/ 631 w 718"/>
                <a:gd name="T37" fmla="*/ 84 h 306"/>
                <a:gd name="T38" fmla="*/ 649 w 718"/>
                <a:gd name="T39" fmla="*/ 78 h 306"/>
                <a:gd name="T40" fmla="*/ 655 w 718"/>
                <a:gd name="T41" fmla="*/ 72 h 306"/>
                <a:gd name="T42" fmla="*/ 661 w 718"/>
                <a:gd name="T43" fmla="*/ 66 h 306"/>
                <a:gd name="T44" fmla="*/ 679 w 718"/>
                <a:gd name="T45" fmla="*/ 60 h 306"/>
                <a:gd name="T46" fmla="*/ 721 w 718"/>
                <a:gd name="T47" fmla="*/ 30 h 306"/>
                <a:gd name="T48" fmla="*/ 739 w 718"/>
                <a:gd name="T49" fmla="*/ 18 h 306"/>
                <a:gd name="T50" fmla="*/ 745 w 718"/>
                <a:gd name="T51" fmla="*/ 6 h 306"/>
                <a:gd name="T52" fmla="*/ 739 w 718"/>
                <a:gd name="T53" fmla="*/ 0 h 306"/>
                <a:gd name="T54" fmla="*/ 715 w 718"/>
                <a:gd name="T55" fmla="*/ 0 h 306"/>
                <a:gd name="T56" fmla="*/ 655 w 718"/>
                <a:gd name="T57" fmla="*/ 0 h 306"/>
                <a:gd name="T58" fmla="*/ 598 w 718"/>
                <a:gd name="T59" fmla="*/ 0 h 306"/>
                <a:gd name="T60" fmla="*/ 562 w 718"/>
                <a:gd name="T61" fmla="*/ 0 h 306"/>
                <a:gd name="T62" fmla="*/ 532 w 718"/>
                <a:gd name="T63" fmla="*/ 18 h 306"/>
                <a:gd name="T64" fmla="*/ 503 w 718"/>
                <a:gd name="T65" fmla="*/ 42 h 306"/>
                <a:gd name="T66" fmla="*/ 485 w 718"/>
                <a:gd name="T67" fmla="*/ 54 h 306"/>
                <a:gd name="T68" fmla="*/ 467 w 718"/>
                <a:gd name="T69" fmla="*/ 60 h 306"/>
                <a:gd name="T70" fmla="*/ 443 w 718"/>
                <a:gd name="T71" fmla="*/ 60 h 306"/>
                <a:gd name="T72" fmla="*/ 407 w 718"/>
                <a:gd name="T73" fmla="*/ 66 h 306"/>
                <a:gd name="T74" fmla="*/ 356 w 718"/>
                <a:gd name="T75" fmla="*/ 84 h 306"/>
                <a:gd name="T76" fmla="*/ 320 w 718"/>
                <a:gd name="T77" fmla="*/ 108 h 306"/>
                <a:gd name="T78" fmla="*/ 296 w 718"/>
                <a:gd name="T79" fmla="*/ 126 h 306"/>
                <a:gd name="T80" fmla="*/ 284 w 718"/>
                <a:gd name="T81" fmla="*/ 132 h 306"/>
                <a:gd name="T82" fmla="*/ 266 w 718"/>
                <a:gd name="T83" fmla="*/ 138 h 306"/>
                <a:gd name="T84" fmla="*/ 230 w 718"/>
                <a:gd name="T85" fmla="*/ 138 h 306"/>
                <a:gd name="T86" fmla="*/ 195 w 718"/>
                <a:gd name="T87" fmla="*/ 138 h 306"/>
                <a:gd name="T88" fmla="*/ 189 w 718"/>
                <a:gd name="T89" fmla="*/ 138 h 306"/>
                <a:gd name="T90" fmla="*/ 183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40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01 w 2392"/>
                <a:gd name="T1" fmla="*/ 54 h 881"/>
                <a:gd name="T2" fmla="*/ 2253 w 2392"/>
                <a:gd name="T3" fmla="*/ 54 h 881"/>
                <a:gd name="T4" fmla="*/ 2210 w 2392"/>
                <a:gd name="T5" fmla="*/ 66 h 881"/>
                <a:gd name="T6" fmla="*/ 2084 w 2392"/>
                <a:gd name="T7" fmla="*/ 101 h 881"/>
                <a:gd name="T8" fmla="*/ 2019 w 2392"/>
                <a:gd name="T9" fmla="*/ 119 h 881"/>
                <a:gd name="T10" fmla="*/ 1914 w 2392"/>
                <a:gd name="T11" fmla="*/ 167 h 881"/>
                <a:gd name="T12" fmla="*/ 1890 w 2392"/>
                <a:gd name="T13" fmla="*/ 245 h 881"/>
                <a:gd name="T14" fmla="*/ 1896 w 2392"/>
                <a:gd name="T15" fmla="*/ 305 h 881"/>
                <a:gd name="T16" fmla="*/ 1812 w 2392"/>
                <a:gd name="T17" fmla="*/ 317 h 881"/>
                <a:gd name="T18" fmla="*/ 1642 w 2392"/>
                <a:gd name="T19" fmla="*/ 263 h 881"/>
                <a:gd name="T20" fmla="*/ 1552 w 2392"/>
                <a:gd name="T21" fmla="*/ 257 h 881"/>
                <a:gd name="T22" fmla="*/ 1444 w 2392"/>
                <a:gd name="T23" fmla="*/ 311 h 881"/>
                <a:gd name="T24" fmla="*/ 1376 w 2392"/>
                <a:gd name="T25" fmla="*/ 353 h 881"/>
                <a:gd name="T26" fmla="*/ 1346 w 2392"/>
                <a:gd name="T27" fmla="*/ 359 h 881"/>
                <a:gd name="T28" fmla="*/ 1250 w 2392"/>
                <a:gd name="T29" fmla="*/ 371 h 881"/>
                <a:gd name="T30" fmla="*/ 1196 w 2392"/>
                <a:gd name="T31" fmla="*/ 365 h 881"/>
                <a:gd name="T32" fmla="*/ 1089 w 2392"/>
                <a:gd name="T33" fmla="*/ 371 h 881"/>
                <a:gd name="T34" fmla="*/ 984 w 2392"/>
                <a:gd name="T35" fmla="*/ 383 h 881"/>
                <a:gd name="T36" fmla="*/ 948 w 2392"/>
                <a:gd name="T37" fmla="*/ 401 h 881"/>
                <a:gd name="T38" fmla="*/ 846 w 2392"/>
                <a:gd name="T39" fmla="*/ 419 h 881"/>
                <a:gd name="T40" fmla="*/ 805 w 2392"/>
                <a:gd name="T41" fmla="*/ 419 h 881"/>
                <a:gd name="T42" fmla="*/ 682 w 2392"/>
                <a:gd name="T43" fmla="*/ 437 h 881"/>
                <a:gd name="T44" fmla="*/ 616 w 2392"/>
                <a:gd name="T45" fmla="*/ 473 h 881"/>
                <a:gd name="T46" fmla="*/ 521 w 2392"/>
                <a:gd name="T47" fmla="*/ 467 h 881"/>
                <a:gd name="T48" fmla="*/ 440 w 2392"/>
                <a:gd name="T49" fmla="*/ 491 h 881"/>
                <a:gd name="T50" fmla="*/ 422 w 2392"/>
                <a:gd name="T51" fmla="*/ 539 h 881"/>
                <a:gd name="T52" fmla="*/ 356 w 2392"/>
                <a:gd name="T53" fmla="*/ 569 h 881"/>
                <a:gd name="T54" fmla="*/ 231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2 w 2392"/>
                <a:gd name="T65" fmla="*/ 653 h 881"/>
                <a:gd name="T66" fmla="*/ 491 w 2392"/>
                <a:gd name="T67" fmla="*/ 569 h 881"/>
                <a:gd name="T68" fmla="*/ 586 w 2392"/>
                <a:gd name="T69" fmla="*/ 521 h 881"/>
                <a:gd name="T70" fmla="*/ 664 w 2392"/>
                <a:gd name="T71" fmla="*/ 515 h 881"/>
                <a:gd name="T72" fmla="*/ 900 w 2392"/>
                <a:gd name="T73" fmla="*/ 461 h 881"/>
                <a:gd name="T74" fmla="*/ 1184 w 2392"/>
                <a:gd name="T75" fmla="*/ 425 h 881"/>
                <a:gd name="T76" fmla="*/ 1328 w 2392"/>
                <a:gd name="T77" fmla="*/ 461 h 881"/>
                <a:gd name="T78" fmla="*/ 1462 w 2392"/>
                <a:gd name="T79" fmla="*/ 533 h 881"/>
                <a:gd name="T80" fmla="*/ 1480 w 2392"/>
                <a:gd name="T81" fmla="*/ 617 h 881"/>
                <a:gd name="T82" fmla="*/ 1421 w 2392"/>
                <a:gd name="T83" fmla="*/ 653 h 881"/>
                <a:gd name="T84" fmla="*/ 1262 w 2392"/>
                <a:gd name="T85" fmla="*/ 701 h 881"/>
                <a:gd name="T86" fmla="*/ 1148 w 2392"/>
                <a:gd name="T87" fmla="*/ 755 h 881"/>
                <a:gd name="T88" fmla="*/ 1101 w 2392"/>
                <a:gd name="T89" fmla="*/ 809 h 881"/>
                <a:gd name="T90" fmla="*/ 1113 w 2392"/>
                <a:gd name="T91" fmla="*/ 869 h 881"/>
                <a:gd name="T92" fmla="*/ 1142 w 2392"/>
                <a:gd name="T93" fmla="*/ 881 h 881"/>
                <a:gd name="T94" fmla="*/ 1244 w 2392"/>
                <a:gd name="T95" fmla="*/ 869 h 881"/>
                <a:gd name="T96" fmla="*/ 1433 w 2392"/>
                <a:gd name="T97" fmla="*/ 857 h 881"/>
                <a:gd name="T98" fmla="*/ 1486 w 2392"/>
                <a:gd name="T99" fmla="*/ 851 h 881"/>
                <a:gd name="T100" fmla="*/ 1528 w 2392"/>
                <a:gd name="T101" fmla="*/ 833 h 881"/>
                <a:gd name="T102" fmla="*/ 1729 w 2392"/>
                <a:gd name="T103" fmla="*/ 743 h 881"/>
                <a:gd name="T104" fmla="*/ 1860 w 2392"/>
                <a:gd name="T105" fmla="*/ 689 h 881"/>
                <a:gd name="T106" fmla="*/ 1938 w 2392"/>
                <a:gd name="T107" fmla="*/ 581 h 881"/>
                <a:gd name="T108" fmla="*/ 2102 w 2392"/>
                <a:gd name="T109" fmla="*/ 389 h 881"/>
                <a:gd name="T110" fmla="*/ 2273 w 2392"/>
                <a:gd name="T111" fmla="*/ 269 h 881"/>
                <a:gd name="T112" fmla="*/ 2321 w 2392"/>
                <a:gd name="T113" fmla="*/ 239 h 881"/>
                <a:gd name="T114" fmla="*/ 2464 w 2392"/>
                <a:gd name="T115" fmla="*/ 0 h 881"/>
                <a:gd name="T116" fmla="*/ 237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08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42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10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11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12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46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</p:grpSp>
      <p:sp>
        <p:nvSpPr>
          <p:cNvPr id="411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16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17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90DD65-AC5D-48A7-8953-8048DCB22654}" type="slidenum">
              <a:rPr lang="en-US" alt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11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995229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4099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4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02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36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4 w 185"/>
                <a:gd name="T1" fmla="*/ 0 h 120"/>
                <a:gd name="T2" fmla="*/ 194 w 185"/>
                <a:gd name="T3" fmla="*/ 6 h 120"/>
                <a:gd name="T4" fmla="*/ 194 w 185"/>
                <a:gd name="T5" fmla="*/ 18 h 120"/>
                <a:gd name="T6" fmla="*/ 194 w 185"/>
                <a:gd name="T7" fmla="*/ 36 h 120"/>
                <a:gd name="T8" fmla="*/ 188 w 185"/>
                <a:gd name="T9" fmla="*/ 54 h 120"/>
                <a:gd name="T10" fmla="*/ 170 w 185"/>
                <a:gd name="T11" fmla="*/ 72 h 120"/>
                <a:gd name="T12" fmla="*/ 146 w 185"/>
                <a:gd name="T13" fmla="*/ 96 h 120"/>
                <a:gd name="T14" fmla="*/ 110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4 w 185"/>
                <a:gd name="T29" fmla="*/ 0 h 120"/>
                <a:gd name="T30" fmla="*/ 194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7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8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6 w 526"/>
                <a:gd name="T17" fmla="*/ 179 h 275"/>
                <a:gd name="T18" fmla="*/ 218 w 526"/>
                <a:gd name="T19" fmla="*/ 143 h 275"/>
                <a:gd name="T20" fmla="*/ 260 w 526"/>
                <a:gd name="T21" fmla="*/ 120 h 275"/>
                <a:gd name="T22" fmla="*/ 308 w 526"/>
                <a:gd name="T23" fmla="*/ 96 h 275"/>
                <a:gd name="T24" fmla="*/ 411 w 526"/>
                <a:gd name="T25" fmla="*/ 48 h 275"/>
                <a:gd name="T26" fmla="*/ 460 w 526"/>
                <a:gd name="T27" fmla="*/ 30 h 275"/>
                <a:gd name="T28" fmla="*/ 496 w 526"/>
                <a:gd name="T29" fmla="*/ 12 h 275"/>
                <a:gd name="T30" fmla="*/ 520 w 526"/>
                <a:gd name="T31" fmla="*/ 6 h 275"/>
                <a:gd name="T32" fmla="*/ 538 w 526"/>
                <a:gd name="T33" fmla="*/ 0 h 275"/>
                <a:gd name="T34" fmla="*/ 544 w 526"/>
                <a:gd name="T35" fmla="*/ 0 h 275"/>
                <a:gd name="T36" fmla="*/ 538 w 526"/>
                <a:gd name="T37" fmla="*/ 6 h 275"/>
                <a:gd name="T38" fmla="*/ 526 w 526"/>
                <a:gd name="T39" fmla="*/ 12 h 275"/>
                <a:gd name="T40" fmla="*/ 502 w 526"/>
                <a:gd name="T41" fmla="*/ 24 h 275"/>
                <a:gd name="T42" fmla="*/ 478 w 526"/>
                <a:gd name="T43" fmla="*/ 42 h 275"/>
                <a:gd name="T44" fmla="*/ 454 w 526"/>
                <a:gd name="T45" fmla="*/ 54 h 275"/>
                <a:gd name="T46" fmla="*/ 411 w 526"/>
                <a:gd name="T47" fmla="*/ 78 h 275"/>
                <a:gd name="T48" fmla="*/ 349 w 526"/>
                <a:gd name="T49" fmla="*/ 108 h 275"/>
                <a:gd name="T50" fmla="*/ 284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9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9 w 718"/>
                <a:gd name="T17" fmla="*/ 228 h 306"/>
                <a:gd name="T18" fmla="*/ 135 w 718"/>
                <a:gd name="T19" fmla="*/ 228 h 306"/>
                <a:gd name="T20" fmla="*/ 153 w 718"/>
                <a:gd name="T21" fmla="*/ 222 h 306"/>
                <a:gd name="T22" fmla="*/ 177 w 718"/>
                <a:gd name="T23" fmla="*/ 216 h 306"/>
                <a:gd name="T24" fmla="*/ 207 w 718"/>
                <a:gd name="T25" fmla="*/ 204 h 306"/>
                <a:gd name="T26" fmla="*/ 284 w 718"/>
                <a:gd name="T27" fmla="*/ 180 h 306"/>
                <a:gd name="T28" fmla="*/ 389 w 718"/>
                <a:gd name="T29" fmla="*/ 156 h 306"/>
                <a:gd name="T30" fmla="*/ 479 w 718"/>
                <a:gd name="T31" fmla="*/ 126 h 306"/>
                <a:gd name="T32" fmla="*/ 562 w 718"/>
                <a:gd name="T33" fmla="*/ 102 h 306"/>
                <a:gd name="T34" fmla="*/ 592 w 718"/>
                <a:gd name="T35" fmla="*/ 90 h 306"/>
                <a:gd name="T36" fmla="*/ 631 w 718"/>
                <a:gd name="T37" fmla="*/ 84 h 306"/>
                <a:gd name="T38" fmla="*/ 649 w 718"/>
                <a:gd name="T39" fmla="*/ 78 h 306"/>
                <a:gd name="T40" fmla="*/ 655 w 718"/>
                <a:gd name="T41" fmla="*/ 72 h 306"/>
                <a:gd name="T42" fmla="*/ 661 w 718"/>
                <a:gd name="T43" fmla="*/ 66 h 306"/>
                <a:gd name="T44" fmla="*/ 679 w 718"/>
                <a:gd name="T45" fmla="*/ 60 h 306"/>
                <a:gd name="T46" fmla="*/ 721 w 718"/>
                <a:gd name="T47" fmla="*/ 30 h 306"/>
                <a:gd name="T48" fmla="*/ 739 w 718"/>
                <a:gd name="T49" fmla="*/ 18 h 306"/>
                <a:gd name="T50" fmla="*/ 745 w 718"/>
                <a:gd name="T51" fmla="*/ 6 h 306"/>
                <a:gd name="T52" fmla="*/ 739 w 718"/>
                <a:gd name="T53" fmla="*/ 0 h 306"/>
                <a:gd name="T54" fmla="*/ 715 w 718"/>
                <a:gd name="T55" fmla="*/ 0 h 306"/>
                <a:gd name="T56" fmla="*/ 655 w 718"/>
                <a:gd name="T57" fmla="*/ 0 h 306"/>
                <a:gd name="T58" fmla="*/ 598 w 718"/>
                <a:gd name="T59" fmla="*/ 0 h 306"/>
                <a:gd name="T60" fmla="*/ 562 w 718"/>
                <a:gd name="T61" fmla="*/ 0 h 306"/>
                <a:gd name="T62" fmla="*/ 532 w 718"/>
                <a:gd name="T63" fmla="*/ 18 h 306"/>
                <a:gd name="T64" fmla="*/ 503 w 718"/>
                <a:gd name="T65" fmla="*/ 42 h 306"/>
                <a:gd name="T66" fmla="*/ 485 w 718"/>
                <a:gd name="T67" fmla="*/ 54 h 306"/>
                <a:gd name="T68" fmla="*/ 467 w 718"/>
                <a:gd name="T69" fmla="*/ 60 h 306"/>
                <a:gd name="T70" fmla="*/ 443 w 718"/>
                <a:gd name="T71" fmla="*/ 60 h 306"/>
                <a:gd name="T72" fmla="*/ 407 w 718"/>
                <a:gd name="T73" fmla="*/ 66 h 306"/>
                <a:gd name="T74" fmla="*/ 356 w 718"/>
                <a:gd name="T75" fmla="*/ 84 h 306"/>
                <a:gd name="T76" fmla="*/ 320 w 718"/>
                <a:gd name="T77" fmla="*/ 108 h 306"/>
                <a:gd name="T78" fmla="*/ 296 w 718"/>
                <a:gd name="T79" fmla="*/ 126 h 306"/>
                <a:gd name="T80" fmla="*/ 284 w 718"/>
                <a:gd name="T81" fmla="*/ 132 h 306"/>
                <a:gd name="T82" fmla="*/ 266 w 718"/>
                <a:gd name="T83" fmla="*/ 138 h 306"/>
                <a:gd name="T84" fmla="*/ 230 w 718"/>
                <a:gd name="T85" fmla="*/ 138 h 306"/>
                <a:gd name="T86" fmla="*/ 195 w 718"/>
                <a:gd name="T87" fmla="*/ 138 h 306"/>
                <a:gd name="T88" fmla="*/ 189 w 718"/>
                <a:gd name="T89" fmla="*/ 138 h 306"/>
                <a:gd name="T90" fmla="*/ 183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40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01 w 2392"/>
                <a:gd name="T1" fmla="*/ 54 h 881"/>
                <a:gd name="T2" fmla="*/ 2253 w 2392"/>
                <a:gd name="T3" fmla="*/ 54 h 881"/>
                <a:gd name="T4" fmla="*/ 2210 w 2392"/>
                <a:gd name="T5" fmla="*/ 66 h 881"/>
                <a:gd name="T6" fmla="*/ 2084 w 2392"/>
                <a:gd name="T7" fmla="*/ 101 h 881"/>
                <a:gd name="T8" fmla="*/ 2019 w 2392"/>
                <a:gd name="T9" fmla="*/ 119 h 881"/>
                <a:gd name="T10" fmla="*/ 1914 w 2392"/>
                <a:gd name="T11" fmla="*/ 167 h 881"/>
                <a:gd name="T12" fmla="*/ 1890 w 2392"/>
                <a:gd name="T13" fmla="*/ 245 h 881"/>
                <a:gd name="T14" fmla="*/ 1896 w 2392"/>
                <a:gd name="T15" fmla="*/ 305 h 881"/>
                <a:gd name="T16" fmla="*/ 1812 w 2392"/>
                <a:gd name="T17" fmla="*/ 317 h 881"/>
                <a:gd name="T18" fmla="*/ 1642 w 2392"/>
                <a:gd name="T19" fmla="*/ 263 h 881"/>
                <a:gd name="T20" fmla="*/ 1552 w 2392"/>
                <a:gd name="T21" fmla="*/ 257 h 881"/>
                <a:gd name="T22" fmla="*/ 1444 w 2392"/>
                <a:gd name="T23" fmla="*/ 311 h 881"/>
                <a:gd name="T24" fmla="*/ 1376 w 2392"/>
                <a:gd name="T25" fmla="*/ 353 h 881"/>
                <a:gd name="T26" fmla="*/ 1346 w 2392"/>
                <a:gd name="T27" fmla="*/ 359 h 881"/>
                <a:gd name="T28" fmla="*/ 1250 w 2392"/>
                <a:gd name="T29" fmla="*/ 371 h 881"/>
                <a:gd name="T30" fmla="*/ 1196 w 2392"/>
                <a:gd name="T31" fmla="*/ 365 h 881"/>
                <a:gd name="T32" fmla="*/ 1089 w 2392"/>
                <a:gd name="T33" fmla="*/ 371 h 881"/>
                <a:gd name="T34" fmla="*/ 984 w 2392"/>
                <a:gd name="T35" fmla="*/ 383 h 881"/>
                <a:gd name="T36" fmla="*/ 948 w 2392"/>
                <a:gd name="T37" fmla="*/ 401 h 881"/>
                <a:gd name="T38" fmla="*/ 846 w 2392"/>
                <a:gd name="T39" fmla="*/ 419 h 881"/>
                <a:gd name="T40" fmla="*/ 805 w 2392"/>
                <a:gd name="T41" fmla="*/ 419 h 881"/>
                <a:gd name="T42" fmla="*/ 682 w 2392"/>
                <a:gd name="T43" fmla="*/ 437 h 881"/>
                <a:gd name="T44" fmla="*/ 616 w 2392"/>
                <a:gd name="T45" fmla="*/ 473 h 881"/>
                <a:gd name="T46" fmla="*/ 521 w 2392"/>
                <a:gd name="T47" fmla="*/ 467 h 881"/>
                <a:gd name="T48" fmla="*/ 440 w 2392"/>
                <a:gd name="T49" fmla="*/ 491 h 881"/>
                <a:gd name="T50" fmla="*/ 422 w 2392"/>
                <a:gd name="T51" fmla="*/ 539 h 881"/>
                <a:gd name="T52" fmla="*/ 356 w 2392"/>
                <a:gd name="T53" fmla="*/ 569 h 881"/>
                <a:gd name="T54" fmla="*/ 231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2 w 2392"/>
                <a:gd name="T65" fmla="*/ 653 h 881"/>
                <a:gd name="T66" fmla="*/ 491 w 2392"/>
                <a:gd name="T67" fmla="*/ 569 h 881"/>
                <a:gd name="T68" fmla="*/ 586 w 2392"/>
                <a:gd name="T69" fmla="*/ 521 h 881"/>
                <a:gd name="T70" fmla="*/ 664 w 2392"/>
                <a:gd name="T71" fmla="*/ 515 h 881"/>
                <a:gd name="T72" fmla="*/ 900 w 2392"/>
                <a:gd name="T73" fmla="*/ 461 h 881"/>
                <a:gd name="T74" fmla="*/ 1184 w 2392"/>
                <a:gd name="T75" fmla="*/ 425 h 881"/>
                <a:gd name="T76" fmla="*/ 1328 w 2392"/>
                <a:gd name="T77" fmla="*/ 461 h 881"/>
                <a:gd name="T78" fmla="*/ 1462 w 2392"/>
                <a:gd name="T79" fmla="*/ 533 h 881"/>
                <a:gd name="T80" fmla="*/ 1480 w 2392"/>
                <a:gd name="T81" fmla="*/ 617 h 881"/>
                <a:gd name="T82" fmla="*/ 1421 w 2392"/>
                <a:gd name="T83" fmla="*/ 653 h 881"/>
                <a:gd name="T84" fmla="*/ 1262 w 2392"/>
                <a:gd name="T85" fmla="*/ 701 h 881"/>
                <a:gd name="T86" fmla="*/ 1148 w 2392"/>
                <a:gd name="T87" fmla="*/ 755 h 881"/>
                <a:gd name="T88" fmla="*/ 1101 w 2392"/>
                <a:gd name="T89" fmla="*/ 809 h 881"/>
                <a:gd name="T90" fmla="*/ 1113 w 2392"/>
                <a:gd name="T91" fmla="*/ 869 h 881"/>
                <a:gd name="T92" fmla="*/ 1142 w 2392"/>
                <a:gd name="T93" fmla="*/ 881 h 881"/>
                <a:gd name="T94" fmla="*/ 1244 w 2392"/>
                <a:gd name="T95" fmla="*/ 869 h 881"/>
                <a:gd name="T96" fmla="*/ 1433 w 2392"/>
                <a:gd name="T97" fmla="*/ 857 h 881"/>
                <a:gd name="T98" fmla="*/ 1486 w 2392"/>
                <a:gd name="T99" fmla="*/ 851 h 881"/>
                <a:gd name="T100" fmla="*/ 1528 w 2392"/>
                <a:gd name="T101" fmla="*/ 833 h 881"/>
                <a:gd name="T102" fmla="*/ 1729 w 2392"/>
                <a:gd name="T103" fmla="*/ 743 h 881"/>
                <a:gd name="T104" fmla="*/ 1860 w 2392"/>
                <a:gd name="T105" fmla="*/ 689 h 881"/>
                <a:gd name="T106" fmla="*/ 1938 w 2392"/>
                <a:gd name="T107" fmla="*/ 581 h 881"/>
                <a:gd name="T108" fmla="*/ 2102 w 2392"/>
                <a:gd name="T109" fmla="*/ 389 h 881"/>
                <a:gd name="T110" fmla="*/ 2273 w 2392"/>
                <a:gd name="T111" fmla="*/ 269 h 881"/>
                <a:gd name="T112" fmla="*/ 2321 w 2392"/>
                <a:gd name="T113" fmla="*/ 239 h 881"/>
                <a:gd name="T114" fmla="*/ 2464 w 2392"/>
                <a:gd name="T115" fmla="*/ 0 h 881"/>
                <a:gd name="T116" fmla="*/ 237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08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42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10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11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12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46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</p:grpSp>
      <p:sp>
        <p:nvSpPr>
          <p:cNvPr id="411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16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17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90DD65-AC5D-48A7-8953-8048DCB22654}" type="slidenum">
              <a:rPr lang="en-US" alt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11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868049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4099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4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02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36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4 w 185"/>
                <a:gd name="T1" fmla="*/ 0 h 120"/>
                <a:gd name="T2" fmla="*/ 194 w 185"/>
                <a:gd name="T3" fmla="*/ 6 h 120"/>
                <a:gd name="T4" fmla="*/ 194 w 185"/>
                <a:gd name="T5" fmla="*/ 18 h 120"/>
                <a:gd name="T6" fmla="*/ 194 w 185"/>
                <a:gd name="T7" fmla="*/ 36 h 120"/>
                <a:gd name="T8" fmla="*/ 188 w 185"/>
                <a:gd name="T9" fmla="*/ 54 h 120"/>
                <a:gd name="T10" fmla="*/ 170 w 185"/>
                <a:gd name="T11" fmla="*/ 72 h 120"/>
                <a:gd name="T12" fmla="*/ 146 w 185"/>
                <a:gd name="T13" fmla="*/ 96 h 120"/>
                <a:gd name="T14" fmla="*/ 110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4 w 185"/>
                <a:gd name="T29" fmla="*/ 0 h 120"/>
                <a:gd name="T30" fmla="*/ 194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7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8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6 w 526"/>
                <a:gd name="T17" fmla="*/ 179 h 275"/>
                <a:gd name="T18" fmla="*/ 218 w 526"/>
                <a:gd name="T19" fmla="*/ 143 h 275"/>
                <a:gd name="T20" fmla="*/ 260 w 526"/>
                <a:gd name="T21" fmla="*/ 120 h 275"/>
                <a:gd name="T22" fmla="*/ 308 w 526"/>
                <a:gd name="T23" fmla="*/ 96 h 275"/>
                <a:gd name="T24" fmla="*/ 411 w 526"/>
                <a:gd name="T25" fmla="*/ 48 h 275"/>
                <a:gd name="T26" fmla="*/ 460 w 526"/>
                <a:gd name="T27" fmla="*/ 30 h 275"/>
                <a:gd name="T28" fmla="*/ 496 w 526"/>
                <a:gd name="T29" fmla="*/ 12 h 275"/>
                <a:gd name="T30" fmla="*/ 520 w 526"/>
                <a:gd name="T31" fmla="*/ 6 h 275"/>
                <a:gd name="T32" fmla="*/ 538 w 526"/>
                <a:gd name="T33" fmla="*/ 0 h 275"/>
                <a:gd name="T34" fmla="*/ 544 w 526"/>
                <a:gd name="T35" fmla="*/ 0 h 275"/>
                <a:gd name="T36" fmla="*/ 538 w 526"/>
                <a:gd name="T37" fmla="*/ 6 h 275"/>
                <a:gd name="T38" fmla="*/ 526 w 526"/>
                <a:gd name="T39" fmla="*/ 12 h 275"/>
                <a:gd name="T40" fmla="*/ 502 w 526"/>
                <a:gd name="T41" fmla="*/ 24 h 275"/>
                <a:gd name="T42" fmla="*/ 478 w 526"/>
                <a:gd name="T43" fmla="*/ 42 h 275"/>
                <a:gd name="T44" fmla="*/ 454 w 526"/>
                <a:gd name="T45" fmla="*/ 54 h 275"/>
                <a:gd name="T46" fmla="*/ 411 w 526"/>
                <a:gd name="T47" fmla="*/ 78 h 275"/>
                <a:gd name="T48" fmla="*/ 349 w 526"/>
                <a:gd name="T49" fmla="*/ 108 h 275"/>
                <a:gd name="T50" fmla="*/ 284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9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9 w 718"/>
                <a:gd name="T17" fmla="*/ 228 h 306"/>
                <a:gd name="T18" fmla="*/ 135 w 718"/>
                <a:gd name="T19" fmla="*/ 228 h 306"/>
                <a:gd name="T20" fmla="*/ 153 w 718"/>
                <a:gd name="T21" fmla="*/ 222 h 306"/>
                <a:gd name="T22" fmla="*/ 177 w 718"/>
                <a:gd name="T23" fmla="*/ 216 h 306"/>
                <a:gd name="T24" fmla="*/ 207 w 718"/>
                <a:gd name="T25" fmla="*/ 204 h 306"/>
                <a:gd name="T26" fmla="*/ 284 w 718"/>
                <a:gd name="T27" fmla="*/ 180 h 306"/>
                <a:gd name="T28" fmla="*/ 389 w 718"/>
                <a:gd name="T29" fmla="*/ 156 h 306"/>
                <a:gd name="T30" fmla="*/ 479 w 718"/>
                <a:gd name="T31" fmla="*/ 126 h 306"/>
                <a:gd name="T32" fmla="*/ 562 w 718"/>
                <a:gd name="T33" fmla="*/ 102 h 306"/>
                <a:gd name="T34" fmla="*/ 592 w 718"/>
                <a:gd name="T35" fmla="*/ 90 h 306"/>
                <a:gd name="T36" fmla="*/ 631 w 718"/>
                <a:gd name="T37" fmla="*/ 84 h 306"/>
                <a:gd name="T38" fmla="*/ 649 w 718"/>
                <a:gd name="T39" fmla="*/ 78 h 306"/>
                <a:gd name="T40" fmla="*/ 655 w 718"/>
                <a:gd name="T41" fmla="*/ 72 h 306"/>
                <a:gd name="T42" fmla="*/ 661 w 718"/>
                <a:gd name="T43" fmla="*/ 66 h 306"/>
                <a:gd name="T44" fmla="*/ 679 w 718"/>
                <a:gd name="T45" fmla="*/ 60 h 306"/>
                <a:gd name="T46" fmla="*/ 721 w 718"/>
                <a:gd name="T47" fmla="*/ 30 h 306"/>
                <a:gd name="T48" fmla="*/ 739 w 718"/>
                <a:gd name="T49" fmla="*/ 18 h 306"/>
                <a:gd name="T50" fmla="*/ 745 w 718"/>
                <a:gd name="T51" fmla="*/ 6 h 306"/>
                <a:gd name="T52" fmla="*/ 739 w 718"/>
                <a:gd name="T53" fmla="*/ 0 h 306"/>
                <a:gd name="T54" fmla="*/ 715 w 718"/>
                <a:gd name="T55" fmla="*/ 0 h 306"/>
                <a:gd name="T56" fmla="*/ 655 w 718"/>
                <a:gd name="T57" fmla="*/ 0 h 306"/>
                <a:gd name="T58" fmla="*/ 598 w 718"/>
                <a:gd name="T59" fmla="*/ 0 h 306"/>
                <a:gd name="T60" fmla="*/ 562 w 718"/>
                <a:gd name="T61" fmla="*/ 0 h 306"/>
                <a:gd name="T62" fmla="*/ 532 w 718"/>
                <a:gd name="T63" fmla="*/ 18 h 306"/>
                <a:gd name="T64" fmla="*/ 503 w 718"/>
                <a:gd name="T65" fmla="*/ 42 h 306"/>
                <a:gd name="T66" fmla="*/ 485 w 718"/>
                <a:gd name="T67" fmla="*/ 54 h 306"/>
                <a:gd name="T68" fmla="*/ 467 w 718"/>
                <a:gd name="T69" fmla="*/ 60 h 306"/>
                <a:gd name="T70" fmla="*/ 443 w 718"/>
                <a:gd name="T71" fmla="*/ 60 h 306"/>
                <a:gd name="T72" fmla="*/ 407 w 718"/>
                <a:gd name="T73" fmla="*/ 66 h 306"/>
                <a:gd name="T74" fmla="*/ 356 w 718"/>
                <a:gd name="T75" fmla="*/ 84 h 306"/>
                <a:gd name="T76" fmla="*/ 320 w 718"/>
                <a:gd name="T77" fmla="*/ 108 h 306"/>
                <a:gd name="T78" fmla="*/ 296 w 718"/>
                <a:gd name="T79" fmla="*/ 126 h 306"/>
                <a:gd name="T80" fmla="*/ 284 w 718"/>
                <a:gd name="T81" fmla="*/ 132 h 306"/>
                <a:gd name="T82" fmla="*/ 266 w 718"/>
                <a:gd name="T83" fmla="*/ 138 h 306"/>
                <a:gd name="T84" fmla="*/ 230 w 718"/>
                <a:gd name="T85" fmla="*/ 138 h 306"/>
                <a:gd name="T86" fmla="*/ 195 w 718"/>
                <a:gd name="T87" fmla="*/ 138 h 306"/>
                <a:gd name="T88" fmla="*/ 189 w 718"/>
                <a:gd name="T89" fmla="*/ 138 h 306"/>
                <a:gd name="T90" fmla="*/ 183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40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01 w 2392"/>
                <a:gd name="T1" fmla="*/ 54 h 881"/>
                <a:gd name="T2" fmla="*/ 2253 w 2392"/>
                <a:gd name="T3" fmla="*/ 54 h 881"/>
                <a:gd name="T4" fmla="*/ 2210 w 2392"/>
                <a:gd name="T5" fmla="*/ 66 h 881"/>
                <a:gd name="T6" fmla="*/ 2084 w 2392"/>
                <a:gd name="T7" fmla="*/ 101 h 881"/>
                <a:gd name="T8" fmla="*/ 2019 w 2392"/>
                <a:gd name="T9" fmla="*/ 119 h 881"/>
                <a:gd name="T10" fmla="*/ 1914 w 2392"/>
                <a:gd name="T11" fmla="*/ 167 h 881"/>
                <a:gd name="T12" fmla="*/ 1890 w 2392"/>
                <a:gd name="T13" fmla="*/ 245 h 881"/>
                <a:gd name="T14" fmla="*/ 1896 w 2392"/>
                <a:gd name="T15" fmla="*/ 305 h 881"/>
                <a:gd name="T16" fmla="*/ 1812 w 2392"/>
                <a:gd name="T17" fmla="*/ 317 h 881"/>
                <a:gd name="T18" fmla="*/ 1642 w 2392"/>
                <a:gd name="T19" fmla="*/ 263 h 881"/>
                <a:gd name="T20" fmla="*/ 1552 w 2392"/>
                <a:gd name="T21" fmla="*/ 257 h 881"/>
                <a:gd name="T22" fmla="*/ 1444 w 2392"/>
                <a:gd name="T23" fmla="*/ 311 h 881"/>
                <a:gd name="T24" fmla="*/ 1376 w 2392"/>
                <a:gd name="T25" fmla="*/ 353 h 881"/>
                <a:gd name="T26" fmla="*/ 1346 w 2392"/>
                <a:gd name="T27" fmla="*/ 359 h 881"/>
                <a:gd name="T28" fmla="*/ 1250 w 2392"/>
                <a:gd name="T29" fmla="*/ 371 h 881"/>
                <a:gd name="T30" fmla="*/ 1196 w 2392"/>
                <a:gd name="T31" fmla="*/ 365 h 881"/>
                <a:gd name="T32" fmla="*/ 1089 w 2392"/>
                <a:gd name="T33" fmla="*/ 371 h 881"/>
                <a:gd name="T34" fmla="*/ 984 w 2392"/>
                <a:gd name="T35" fmla="*/ 383 h 881"/>
                <a:gd name="T36" fmla="*/ 948 w 2392"/>
                <a:gd name="T37" fmla="*/ 401 h 881"/>
                <a:gd name="T38" fmla="*/ 846 w 2392"/>
                <a:gd name="T39" fmla="*/ 419 h 881"/>
                <a:gd name="T40" fmla="*/ 805 w 2392"/>
                <a:gd name="T41" fmla="*/ 419 h 881"/>
                <a:gd name="T42" fmla="*/ 682 w 2392"/>
                <a:gd name="T43" fmla="*/ 437 h 881"/>
                <a:gd name="T44" fmla="*/ 616 w 2392"/>
                <a:gd name="T45" fmla="*/ 473 h 881"/>
                <a:gd name="T46" fmla="*/ 521 w 2392"/>
                <a:gd name="T47" fmla="*/ 467 h 881"/>
                <a:gd name="T48" fmla="*/ 440 w 2392"/>
                <a:gd name="T49" fmla="*/ 491 h 881"/>
                <a:gd name="T50" fmla="*/ 422 w 2392"/>
                <a:gd name="T51" fmla="*/ 539 h 881"/>
                <a:gd name="T52" fmla="*/ 356 w 2392"/>
                <a:gd name="T53" fmla="*/ 569 h 881"/>
                <a:gd name="T54" fmla="*/ 231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2 w 2392"/>
                <a:gd name="T65" fmla="*/ 653 h 881"/>
                <a:gd name="T66" fmla="*/ 491 w 2392"/>
                <a:gd name="T67" fmla="*/ 569 h 881"/>
                <a:gd name="T68" fmla="*/ 586 w 2392"/>
                <a:gd name="T69" fmla="*/ 521 h 881"/>
                <a:gd name="T70" fmla="*/ 664 w 2392"/>
                <a:gd name="T71" fmla="*/ 515 h 881"/>
                <a:gd name="T72" fmla="*/ 900 w 2392"/>
                <a:gd name="T73" fmla="*/ 461 h 881"/>
                <a:gd name="T74" fmla="*/ 1184 w 2392"/>
                <a:gd name="T75" fmla="*/ 425 h 881"/>
                <a:gd name="T76" fmla="*/ 1328 w 2392"/>
                <a:gd name="T77" fmla="*/ 461 h 881"/>
                <a:gd name="T78" fmla="*/ 1462 w 2392"/>
                <a:gd name="T79" fmla="*/ 533 h 881"/>
                <a:gd name="T80" fmla="*/ 1480 w 2392"/>
                <a:gd name="T81" fmla="*/ 617 h 881"/>
                <a:gd name="T82" fmla="*/ 1421 w 2392"/>
                <a:gd name="T83" fmla="*/ 653 h 881"/>
                <a:gd name="T84" fmla="*/ 1262 w 2392"/>
                <a:gd name="T85" fmla="*/ 701 h 881"/>
                <a:gd name="T86" fmla="*/ 1148 w 2392"/>
                <a:gd name="T87" fmla="*/ 755 h 881"/>
                <a:gd name="T88" fmla="*/ 1101 w 2392"/>
                <a:gd name="T89" fmla="*/ 809 h 881"/>
                <a:gd name="T90" fmla="*/ 1113 w 2392"/>
                <a:gd name="T91" fmla="*/ 869 h 881"/>
                <a:gd name="T92" fmla="*/ 1142 w 2392"/>
                <a:gd name="T93" fmla="*/ 881 h 881"/>
                <a:gd name="T94" fmla="*/ 1244 w 2392"/>
                <a:gd name="T95" fmla="*/ 869 h 881"/>
                <a:gd name="T96" fmla="*/ 1433 w 2392"/>
                <a:gd name="T97" fmla="*/ 857 h 881"/>
                <a:gd name="T98" fmla="*/ 1486 w 2392"/>
                <a:gd name="T99" fmla="*/ 851 h 881"/>
                <a:gd name="T100" fmla="*/ 1528 w 2392"/>
                <a:gd name="T101" fmla="*/ 833 h 881"/>
                <a:gd name="T102" fmla="*/ 1729 w 2392"/>
                <a:gd name="T103" fmla="*/ 743 h 881"/>
                <a:gd name="T104" fmla="*/ 1860 w 2392"/>
                <a:gd name="T105" fmla="*/ 689 h 881"/>
                <a:gd name="T106" fmla="*/ 1938 w 2392"/>
                <a:gd name="T107" fmla="*/ 581 h 881"/>
                <a:gd name="T108" fmla="*/ 2102 w 2392"/>
                <a:gd name="T109" fmla="*/ 389 h 881"/>
                <a:gd name="T110" fmla="*/ 2273 w 2392"/>
                <a:gd name="T111" fmla="*/ 269 h 881"/>
                <a:gd name="T112" fmla="*/ 2321 w 2392"/>
                <a:gd name="T113" fmla="*/ 239 h 881"/>
                <a:gd name="T114" fmla="*/ 2464 w 2392"/>
                <a:gd name="T115" fmla="*/ 0 h 881"/>
                <a:gd name="T116" fmla="*/ 237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08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42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10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11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12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46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</p:grpSp>
      <p:sp>
        <p:nvSpPr>
          <p:cNvPr id="411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16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17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90DD65-AC5D-48A7-8953-8048DCB22654}" type="slidenum">
              <a:rPr lang="en-US" alt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11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510955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4099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4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02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36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4 w 185"/>
                <a:gd name="T1" fmla="*/ 0 h 120"/>
                <a:gd name="T2" fmla="*/ 194 w 185"/>
                <a:gd name="T3" fmla="*/ 6 h 120"/>
                <a:gd name="T4" fmla="*/ 194 w 185"/>
                <a:gd name="T5" fmla="*/ 18 h 120"/>
                <a:gd name="T6" fmla="*/ 194 w 185"/>
                <a:gd name="T7" fmla="*/ 36 h 120"/>
                <a:gd name="T8" fmla="*/ 188 w 185"/>
                <a:gd name="T9" fmla="*/ 54 h 120"/>
                <a:gd name="T10" fmla="*/ 170 w 185"/>
                <a:gd name="T11" fmla="*/ 72 h 120"/>
                <a:gd name="T12" fmla="*/ 146 w 185"/>
                <a:gd name="T13" fmla="*/ 96 h 120"/>
                <a:gd name="T14" fmla="*/ 110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4 w 185"/>
                <a:gd name="T29" fmla="*/ 0 h 120"/>
                <a:gd name="T30" fmla="*/ 194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7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8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6 w 526"/>
                <a:gd name="T17" fmla="*/ 179 h 275"/>
                <a:gd name="T18" fmla="*/ 218 w 526"/>
                <a:gd name="T19" fmla="*/ 143 h 275"/>
                <a:gd name="T20" fmla="*/ 260 w 526"/>
                <a:gd name="T21" fmla="*/ 120 h 275"/>
                <a:gd name="T22" fmla="*/ 308 w 526"/>
                <a:gd name="T23" fmla="*/ 96 h 275"/>
                <a:gd name="T24" fmla="*/ 411 w 526"/>
                <a:gd name="T25" fmla="*/ 48 h 275"/>
                <a:gd name="T26" fmla="*/ 460 w 526"/>
                <a:gd name="T27" fmla="*/ 30 h 275"/>
                <a:gd name="T28" fmla="*/ 496 w 526"/>
                <a:gd name="T29" fmla="*/ 12 h 275"/>
                <a:gd name="T30" fmla="*/ 520 w 526"/>
                <a:gd name="T31" fmla="*/ 6 h 275"/>
                <a:gd name="T32" fmla="*/ 538 w 526"/>
                <a:gd name="T33" fmla="*/ 0 h 275"/>
                <a:gd name="T34" fmla="*/ 544 w 526"/>
                <a:gd name="T35" fmla="*/ 0 h 275"/>
                <a:gd name="T36" fmla="*/ 538 w 526"/>
                <a:gd name="T37" fmla="*/ 6 h 275"/>
                <a:gd name="T38" fmla="*/ 526 w 526"/>
                <a:gd name="T39" fmla="*/ 12 h 275"/>
                <a:gd name="T40" fmla="*/ 502 w 526"/>
                <a:gd name="T41" fmla="*/ 24 h 275"/>
                <a:gd name="T42" fmla="*/ 478 w 526"/>
                <a:gd name="T43" fmla="*/ 42 h 275"/>
                <a:gd name="T44" fmla="*/ 454 w 526"/>
                <a:gd name="T45" fmla="*/ 54 h 275"/>
                <a:gd name="T46" fmla="*/ 411 w 526"/>
                <a:gd name="T47" fmla="*/ 78 h 275"/>
                <a:gd name="T48" fmla="*/ 349 w 526"/>
                <a:gd name="T49" fmla="*/ 108 h 275"/>
                <a:gd name="T50" fmla="*/ 284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9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9 w 718"/>
                <a:gd name="T17" fmla="*/ 228 h 306"/>
                <a:gd name="T18" fmla="*/ 135 w 718"/>
                <a:gd name="T19" fmla="*/ 228 h 306"/>
                <a:gd name="T20" fmla="*/ 153 w 718"/>
                <a:gd name="T21" fmla="*/ 222 h 306"/>
                <a:gd name="T22" fmla="*/ 177 w 718"/>
                <a:gd name="T23" fmla="*/ 216 h 306"/>
                <a:gd name="T24" fmla="*/ 207 w 718"/>
                <a:gd name="T25" fmla="*/ 204 h 306"/>
                <a:gd name="T26" fmla="*/ 284 w 718"/>
                <a:gd name="T27" fmla="*/ 180 h 306"/>
                <a:gd name="T28" fmla="*/ 389 w 718"/>
                <a:gd name="T29" fmla="*/ 156 h 306"/>
                <a:gd name="T30" fmla="*/ 479 w 718"/>
                <a:gd name="T31" fmla="*/ 126 h 306"/>
                <a:gd name="T32" fmla="*/ 562 w 718"/>
                <a:gd name="T33" fmla="*/ 102 h 306"/>
                <a:gd name="T34" fmla="*/ 592 w 718"/>
                <a:gd name="T35" fmla="*/ 90 h 306"/>
                <a:gd name="T36" fmla="*/ 631 w 718"/>
                <a:gd name="T37" fmla="*/ 84 h 306"/>
                <a:gd name="T38" fmla="*/ 649 w 718"/>
                <a:gd name="T39" fmla="*/ 78 h 306"/>
                <a:gd name="T40" fmla="*/ 655 w 718"/>
                <a:gd name="T41" fmla="*/ 72 h 306"/>
                <a:gd name="T42" fmla="*/ 661 w 718"/>
                <a:gd name="T43" fmla="*/ 66 h 306"/>
                <a:gd name="T44" fmla="*/ 679 w 718"/>
                <a:gd name="T45" fmla="*/ 60 h 306"/>
                <a:gd name="T46" fmla="*/ 721 w 718"/>
                <a:gd name="T47" fmla="*/ 30 h 306"/>
                <a:gd name="T48" fmla="*/ 739 w 718"/>
                <a:gd name="T49" fmla="*/ 18 h 306"/>
                <a:gd name="T50" fmla="*/ 745 w 718"/>
                <a:gd name="T51" fmla="*/ 6 h 306"/>
                <a:gd name="T52" fmla="*/ 739 w 718"/>
                <a:gd name="T53" fmla="*/ 0 h 306"/>
                <a:gd name="T54" fmla="*/ 715 w 718"/>
                <a:gd name="T55" fmla="*/ 0 h 306"/>
                <a:gd name="T56" fmla="*/ 655 w 718"/>
                <a:gd name="T57" fmla="*/ 0 h 306"/>
                <a:gd name="T58" fmla="*/ 598 w 718"/>
                <a:gd name="T59" fmla="*/ 0 h 306"/>
                <a:gd name="T60" fmla="*/ 562 w 718"/>
                <a:gd name="T61" fmla="*/ 0 h 306"/>
                <a:gd name="T62" fmla="*/ 532 w 718"/>
                <a:gd name="T63" fmla="*/ 18 h 306"/>
                <a:gd name="T64" fmla="*/ 503 w 718"/>
                <a:gd name="T65" fmla="*/ 42 h 306"/>
                <a:gd name="T66" fmla="*/ 485 w 718"/>
                <a:gd name="T67" fmla="*/ 54 h 306"/>
                <a:gd name="T68" fmla="*/ 467 w 718"/>
                <a:gd name="T69" fmla="*/ 60 h 306"/>
                <a:gd name="T70" fmla="*/ 443 w 718"/>
                <a:gd name="T71" fmla="*/ 60 h 306"/>
                <a:gd name="T72" fmla="*/ 407 w 718"/>
                <a:gd name="T73" fmla="*/ 66 h 306"/>
                <a:gd name="T74" fmla="*/ 356 w 718"/>
                <a:gd name="T75" fmla="*/ 84 h 306"/>
                <a:gd name="T76" fmla="*/ 320 w 718"/>
                <a:gd name="T77" fmla="*/ 108 h 306"/>
                <a:gd name="T78" fmla="*/ 296 w 718"/>
                <a:gd name="T79" fmla="*/ 126 h 306"/>
                <a:gd name="T80" fmla="*/ 284 w 718"/>
                <a:gd name="T81" fmla="*/ 132 h 306"/>
                <a:gd name="T82" fmla="*/ 266 w 718"/>
                <a:gd name="T83" fmla="*/ 138 h 306"/>
                <a:gd name="T84" fmla="*/ 230 w 718"/>
                <a:gd name="T85" fmla="*/ 138 h 306"/>
                <a:gd name="T86" fmla="*/ 195 w 718"/>
                <a:gd name="T87" fmla="*/ 138 h 306"/>
                <a:gd name="T88" fmla="*/ 189 w 718"/>
                <a:gd name="T89" fmla="*/ 138 h 306"/>
                <a:gd name="T90" fmla="*/ 183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40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01 w 2392"/>
                <a:gd name="T1" fmla="*/ 54 h 881"/>
                <a:gd name="T2" fmla="*/ 2253 w 2392"/>
                <a:gd name="T3" fmla="*/ 54 h 881"/>
                <a:gd name="T4" fmla="*/ 2210 w 2392"/>
                <a:gd name="T5" fmla="*/ 66 h 881"/>
                <a:gd name="T6" fmla="*/ 2084 w 2392"/>
                <a:gd name="T7" fmla="*/ 101 h 881"/>
                <a:gd name="T8" fmla="*/ 2019 w 2392"/>
                <a:gd name="T9" fmla="*/ 119 h 881"/>
                <a:gd name="T10" fmla="*/ 1914 w 2392"/>
                <a:gd name="T11" fmla="*/ 167 h 881"/>
                <a:gd name="T12" fmla="*/ 1890 w 2392"/>
                <a:gd name="T13" fmla="*/ 245 h 881"/>
                <a:gd name="T14" fmla="*/ 1896 w 2392"/>
                <a:gd name="T15" fmla="*/ 305 h 881"/>
                <a:gd name="T16" fmla="*/ 1812 w 2392"/>
                <a:gd name="T17" fmla="*/ 317 h 881"/>
                <a:gd name="T18" fmla="*/ 1642 w 2392"/>
                <a:gd name="T19" fmla="*/ 263 h 881"/>
                <a:gd name="T20" fmla="*/ 1552 w 2392"/>
                <a:gd name="T21" fmla="*/ 257 h 881"/>
                <a:gd name="T22" fmla="*/ 1444 w 2392"/>
                <a:gd name="T23" fmla="*/ 311 h 881"/>
                <a:gd name="T24" fmla="*/ 1376 w 2392"/>
                <a:gd name="T25" fmla="*/ 353 h 881"/>
                <a:gd name="T26" fmla="*/ 1346 w 2392"/>
                <a:gd name="T27" fmla="*/ 359 h 881"/>
                <a:gd name="T28" fmla="*/ 1250 w 2392"/>
                <a:gd name="T29" fmla="*/ 371 h 881"/>
                <a:gd name="T30" fmla="*/ 1196 w 2392"/>
                <a:gd name="T31" fmla="*/ 365 h 881"/>
                <a:gd name="T32" fmla="*/ 1089 w 2392"/>
                <a:gd name="T33" fmla="*/ 371 h 881"/>
                <a:gd name="T34" fmla="*/ 984 w 2392"/>
                <a:gd name="T35" fmla="*/ 383 h 881"/>
                <a:gd name="T36" fmla="*/ 948 w 2392"/>
                <a:gd name="T37" fmla="*/ 401 h 881"/>
                <a:gd name="T38" fmla="*/ 846 w 2392"/>
                <a:gd name="T39" fmla="*/ 419 h 881"/>
                <a:gd name="T40" fmla="*/ 805 w 2392"/>
                <a:gd name="T41" fmla="*/ 419 h 881"/>
                <a:gd name="T42" fmla="*/ 682 w 2392"/>
                <a:gd name="T43" fmla="*/ 437 h 881"/>
                <a:gd name="T44" fmla="*/ 616 w 2392"/>
                <a:gd name="T45" fmla="*/ 473 h 881"/>
                <a:gd name="T46" fmla="*/ 521 w 2392"/>
                <a:gd name="T47" fmla="*/ 467 h 881"/>
                <a:gd name="T48" fmla="*/ 440 w 2392"/>
                <a:gd name="T49" fmla="*/ 491 h 881"/>
                <a:gd name="T50" fmla="*/ 422 w 2392"/>
                <a:gd name="T51" fmla="*/ 539 h 881"/>
                <a:gd name="T52" fmla="*/ 356 w 2392"/>
                <a:gd name="T53" fmla="*/ 569 h 881"/>
                <a:gd name="T54" fmla="*/ 231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2 w 2392"/>
                <a:gd name="T65" fmla="*/ 653 h 881"/>
                <a:gd name="T66" fmla="*/ 491 w 2392"/>
                <a:gd name="T67" fmla="*/ 569 h 881"/>
                <a:gd name="T68" fmla="*/ 586 w 2392"/>
                <a:gd name="T69" fmla="*/ 521 h 881"/>
                <a:gd name="T70" fmla="*/ 664 w 2392"/>
                <a:gd name="T71" fmla="*/ 515 h 881"/>
                <a:gd name="T72" fmla="*/ 900 w 2392"/>
                <a:gd name="T73" fmla="*/ 461 h 881"/>
                <a:gd name="T74" fmla="*/ 1184 w 2392"/>
                <a:gd name="T75" fmla="*/ 425 h 881"/>
                <a:gd name="T76" fmla="*/ 1328 w 2392"/>
                <a:gd name="T77" fmla="*/ 461 h 881"/>
                <a:gd name="T78" fmla="*/ 1462 w 2392"/>
                <a:gd name="T79" fmla="*/ 533 h 881"/>
                <a:gd name="T80" fmla="*/ 1480 w 2392"/>
                <a:gd name="T81" fmla="*/ 617 h 881"/>
                <a:gd name="T82" fmla="*/ 1421 w 2392"/>
                <a:gd name="T83" fmla="*/ 653 h 881"/>
                <a:gd name="T84" fmla="*/ 1262 w 2392"/>
                <a:gd name="T85" fmla="*/ 701 h 881"/>
                <a:gd name="T86" fmla="*/ 1148 w 2392"/>
                <a:gd name="T87" fmla="*/ 755 h 881"/>
                <a:gd name="T88" fmla="*/ 1101 w 2392"/>
                <a:gd name="T89" fmla="*/ 809 h 881"/>
                <a:gd name="T90" fmla="*/ 1113 w 2392"/>
                <a:gd name="T91" fmla="*/ 869 h 881"/>
                <a:gd name="T92" fmla="*/ 1142 w 2392"/>
                <a:gd name="T93" fmla="*/ 881 h 881"/>
                <a:gd name="T94" fmla="*/ 1244 w 2392"/>
                <a:gd name="T95" fmla="*/ 869 h 881"/>
                <a:gd name="T96" fmla="*/ 1433 w 2392"/>
                <a:gd name="T97" fmla="*/ 857 h 881"/>
                <a:gd name="T98" fmla="*/ 1486 w 2392"/>
                <a:gd name="T99" fmla="*/ 851 h 881"/>
                <a:gd name="T100" fmla="*/ 1528 w 2392"/>
                <a:gd name="T101" fmla="*/ 833 h 881"/>
                <a:gd name="T102" fmla="*/ 1729 w 2392"/>
                <a:gd name="T103" fmla="*/ 743 h 881"/>
                <a:gd name="T104" fmla="*/ 1860 w 2392"/>
                <a:gd name="T105" fmla="*/ 689 h 881"/>
                <a:gd name="T106" fmla="*/ 1938 w 2392"/>
                <a:gd name="T107" fmla="*/ 581 h 881"/>
                <a:gd name="T108" fmla="*/ 2102 w 2392"/>
                <a:gd name="T109" fmla="*/ 389 h 881"/>
                <a:gd name="T110" fmla="*/ 2273 w 2392"/>
                <a:gd name="T111" fmla="*/ 269 h 881"/>
                <a:gd name="T112" fmla="*/ 2321 w 2392"/>
                <a:gd name="T113" fmla="*/ 239 h 881"/>
                <a:gd name="T114" fmla="*/ 2464 w 2392"/>
                <a:gd name="T115" fmla="*/ 0 h 881"/>
                <a:gd name="T116" fmla="*/ 237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08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42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10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11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12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46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</p:grpSp>
      <p:sp>
        <p:nvSpPr>
          <p:cNvPr id="411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16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17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90DD65-AC5D-48A7-8953-8048DCB22654}" type="slidenum">
              <a:rPr lang="en-US" alt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11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934247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4099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4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02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36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4 w 185"/>
                <a:gd name="T1" fmla="*/ 0 h 120"/>
                <a:gd name="T2" fmla="*/ 194 w 185"/>
                <a:gd name="T3" fmla="*/ 6 h 120"/>
                <a:gd name="T4" fmla="*/ 194 w 185"/>
                <a:gd name="T5" fmla="*/ 18 h 120"/>
                <a:gd name="T6" fmla="*/ 194 w 185"/>
                <a:gd name="T7" fmla="*/ 36 h 120"/>
                <a:gd name="T8" fmla="*/ 188 w 185"/>
                <a:gd name="T9" fmla="*/ 54 h 120"/>
                <a:gd name="T10" fmla="*/ 170 w 185"/>
                <a:gd name="T11" fmla="*/ 72 h 120"/>
                <a:gd name="T12" fmla="*/ 146 w 185"/>
                <a:gd name="T13" fmla="*/ 96 h 120"/>
                <a:gd name="T14" fmla="*/ 110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4 w 185"/>
                <a:gd name="T29" fmla="*/ 0 h 120"/>
                <a:gd name="T30" fmla="*/ 194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7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8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6 w 526"/>
                <a:gd name="T17" fmla="*/ 179 h 275"/>
                <a:gd name="T18" fmla="*/ 218 w 526"/>
                <a:gd name="T19" fmla="*/ 143 h 275"/>
                <a:gd name="T20" fmla="*/ 260 w 526"/>
                <a:gd name="T21" fmla="*/ 120 h 275"/>
                <a:gd name="T22" fmla="*/ 308 w 526"/>
                <a:gd name="T23" fmla="*/ 96 h 275"/>
                <a:gd name="T24" fmla="*/ 411 w 526"/>
                <a:gd name="T25" fmla="*/ 48 h 275"/>
                <a:gd name="T26" fmla="*/ 460 w 526"/>
                <a:gd name="T27" fmla="*/ 30 h 275"/>
                <a:gd name="T28" fmla="*/ 496 w 526"/>
                <a:gd name="T29" fmla="*/ 12 h 275"/>
                <a:gd name="T30" fmla="*/ 520 w 526"/>
                <a:gd name="T31" fmla="*/ 6 h 275"/>
                <a:gd name="T32" fmla="*/ 538 w 526"/>
                <a:gd name="T33" fmla="*/ 0 h 275"/>
                <a:gd name="T34" fmla="*/ 544 w 526"/>
                <a:gd name="T35" fmla="*/ 0 h 275"/>
                <a:gd name="T36" fmla="*/ 538 w 526"/>
                <a:gd name="T37" fmla="*/ 6 h 275"/>
                <a:gd name="T38" fmla="*/ 526 w 526"/>
                <a:gd name="T39" fmla="*/ 12 h 275"/>
                <a:gd name="T40" fmla="*/ 502 w 526"/>
                <a:gd name="T41" fmla="*/ 24 h 275"/>
                <a:gd name="T42" fmla="*/ 478 w 526"/>
                <a:gd name="T43" fmla="*/ 42 h 275"/>
                <a:gd name="T44" fmla="*/ 454 w 526"/>
                <a:gd name="T45" fmla="*/ 54 h 275"/>
                <a:gd name="T46" fmla="*/ 411 w 526"/>
                <a:gd name="T47" fmla="*/ 78 h 275"/>
                <a:gd name="T48" fmla="*/ 349 w 526"/>
                <a:gd name="T49" fmla="*/ 108 h 275"/>
                <a:gd name="T50" fmla="*/ 284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9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9 w 718"/>
                <a:gd name="T17" fmla="*/ 228 h 306"/>
                <a:gd name="T18" fmla="*/ 135 w 718"/>
                <a:gd name="T19" fmla="*/ 228 h 306"/>
                <a:gd name="T20" fmla="*/ 153 w 718"/>
                <a:gd name="T21" fmla="*/ 222 h 306"/>
                <a:gd name="T22" fmla="*/ 177 w 718"/>
                <a:gd name="T23" fmla="*/ 216 h 306"/>
                <a:gd name="T24" fmla="*/ 207 w 718"/>
                <a:gd name="T25" fmla="*/ 204 h 306"/>
                <a:gd name="T26" fmla="*/ 284 w 718"/>
                <a:gd name="T27" fmla="*/ 180 h 306"/>
                <a:gd name="T28" fmla="*/ 389 w 718"/>
                <a:gd name="T29" fmla="*/ 156 h 306"/>
                <a:gd name="T30" fmla="*/ 479 w 718"/>
                <a:gd name="T31" fmla="*/ 126 h 306"/>
                <a:gd name="T32" fmla="*/ 562 w 718"/>
                <a:gd name="T33" fmla="*/ 102 h 306"/>
                <a:gd name="T34" fmla="*/ 592 w 718"/>
                <a:gd name="T35" fmla="*/ 90 h 306"/>
                <a:gd name="T36" fmla="*/ 631 w 718"/>
                <a:gd name="T37" fmla="*/ 84 h 306"/>
                <a:gd name="T38" fmla="*/ 649 w 718"/>
                <a:gd name="T39" fmla="*/ 78 h 306"/>
                <a:gd name="T40" fmla="*/ 655 w 718"/>
                <a:gd name="T41" fmla="*/ 72 h 306"/>
                <a:gd name="T42" fmla="*/ 661 w 718"/>
                <a:gd name="T43" fmla="*/ 66 h 306"/>
                <a:gd name="T44" fmla="*/ 679 w 718"/>
                <a:gd name="T45" fmla="*/ 60 h 306"/>
                <a:gd name="T46" fmla="*/ 721 w 718"/>
                <a:gd name="T47" fmla="*/ 30 h 306"/>
                <a:gd name="T48" fmla="*/ 739 w 718"/>
                <a:gd name="T49" fmla="*/ 18 h 306"/>
                <a:gd name="T50" fmla="*/ 745 w 718"/>
                <a:gd name="T51" fmla="*/ 6 h 306"/>
                <a:gd name="T52" fmla="*/ 739 w 718"/>
                <a:gd name="T53" fmla="*/ 0 h 306"/>
                <a:gd name="T54" fmla="*/ 715 w 718"/>
                <a:gd name="T55" fmla="*/ 0 h 306"/>
                <a:gd name="T56" fmla="*/ 655 w 718"/>
                <a:gd name="T57" fmla="*/ 0 h 306"/>
                <a:gd name="T58" fmla="*/ 598 w 718"/>
                <a:gd name="T59" fmla="*/ 0 h 306"/>
                <a:gd name="T60" fmla="*/ 562 w 718"/>
                <a:gd name="T61" fmla="*/ 0 h 306"/>
                <a:gd name="T62" fmla="*/ 532 w 718"/>
                <a:gd name="T63" fmla="*/ 18 h 306"/>
                <a:gd name="T64" fmla="*/ 503 w 718"/>
                <a:gd name="T65" fmla="*/ 42 h 306"/>
                <a:gd name="T66" fmla="*/ 485 w 718"/>
                <a:gd name="T67" fmla="*/ 54 h 306"/>
                <a:gd name="T68" fmla="*/ 467 w 718"/>
                <a:gd name="T69" fmla="*/ 60 h 306"/>
                <a:gd name="T70" fmla="*/ 443 w 718"/>
                <a:gd name="T71" fmla="*/ 60 h 306"/>
                <a:gd name="T72" fmla="*/ 407 w 718"/>
                <a:gd name="T73" fmla="*/ 66 h 306"/>
                <a:gd name="T74" fmla="*/ 356 w 718"/>
                <a:gd name="T75" fmla="*/ 84 h 306"/>
                <a:gd name="T76" fmla="*/ 320 w 718"/>
                <a:gd name="T77" fmla="*/ 108 h 306"/>
                <a:gd name="T78" fmla="*/ 296 w 718"/>
                <a:gd name="T79" fmla="*/ 126 h 306"/>
                <a:gd name="T80" fmla="*/ 284 w 718"/>
                <a:gd name="T81" fmla="*/ 132 h 306"/>
                <a:gd name="T82" fmla="*/ 266 w 718"/>
                <a:gd name="T83" fmla="*/ 138 h 306"/>
                <a:gd name="T84" fmla="*/ 230 w 718"/>
                <a:gd name="T85" fmla="*/ 138 h 306"/>
                <a:gd name="T86" fmla="*/ 195 w 718"/>
                <a:gd name="T87" fmla="*/ 138 h 306"/>
                <a:gd name="T88" fmla="*/ 189 w 718"/>
                <a:gd name="T89" fmla="*/ 138 h 306"/>
                <a:gd name="T90" fmla="*/ 183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40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01 w 2392"/>
                <a:gd name="T1" fmla="*/ 54 h 881"/>
                <a:gd name="T2" fmla="*/ 2253 w 2392"/>
                <a:gd name="T3" fmla="*/ 54 h 881"/>
                <a:gd name="T4" fmla="*/ 2210 w 2392"/>
                <a:gd name="T5" fmla="*/ 66 h 881"/>
                <a:gd name="T6" fmla="*/ 2084 w 2392"/>
                <a:gd name="T7" fmla="*/ 101 h 881"/>
                <a:gd name="T8" fmla="*/ 2019 w 2392"/>
                <a:gd name="T9" fmla="*/ 119 h 881"/>
                <a:gd name="T10" fmla="*/ 1914 w 2392"/>
                <a:gd name="T11" fmla="*/ 167 h 881"/>
                <a:gd name="T12" fmla="*/ 1890 w 2392"/>
                <a:gd name="T13" fmla="*/ 245 h 881"/>
                <a:gd name="T14" fmla="*/ 1896 w 2392"/>
                <a:gd name="T15" fmla="*/ 305 h 881"/>
                <a:gd name="T16" fmla="*/ 1812 w 2392"/>
                <a:gd name="T17" fmla="*/ 317 h 881"/>
                <a:gd name="T18" fmla="*/ 1642 w 2392"/>
                <a:gd name="T19" fmla="*/ 263 h 881"/>
                <a:gd name="T20" fmla="*/ 1552 w 2392"/>
                <a:gd name="T21" fmla="*/ 257 h 881"/>
                <a:gd name="T22" fmla="*/ 1444 w 2392"/>
                <a:gd name="T23" fmla="*/ 311 h 881"/>
                <a:gd name="T24" fmla="*/ 1376 w 2392"/>
                <a:gd name="T25" fmla="*/ 353 h 881"/>
                <a:gd name="T26" fmla="*/ 1346 w 2392"/>
                <a:gd name="T27" fmla="*/ 359 h 881"/>
                <a:gd name="T28" fmla="*/ 1250 w 2392"/>
                <a:gd name="T29" fmla="*/ 371 h 881"/>
                <a:gd name="T30" fmla="*/ 1196 w 2392"/>
                <a:gd name="T31" fmla="*/ 365 h 881"/>
                <a:gd name="T32" fmla="*/ 1089 w 2392"/>
                <a:gd name="T33" fmla="*/ 371 h 881"/>
                <a:gd name="T34" fmla="*/ 984 w 2392"/>
                <a:gd name="T35" fmla="*/ 383 h 881"/>
                <a:gd name="T36" fmla="*/ 948 w 2392"/>
                <a:gd name="T37" fmla="*/ 401 h 881"/>
                <a:gd name="T38" fmla="*/ 846 w 2392"/>
                <a:gd name="T39" fmla="*/ 419 h 881"/>
                <a:gd name="T40" fmla="*/ 805 w 2392"/>
                <a:gd name="T41" fmla="*/ 419 h 881"/>
                <a:gd name="T42" fmla="*/ 682 w 2392"/>
                <a:gd name="T43" fmla="*/ 437 h 881"/>
                <a:gd name="T44" fmla="*/ 616 w 2392"/>
                <a:gd name="T45" fmla="*/ 473 h 881"/>
                <a:gd name="T46" fmla="*/ 521 w 2392"/>
                <a:gd name="T47" fmla="*/ 467 h 881"/>
                <a:gd name="T48" fmla="*/ 440 w 2392"/>
                <a:gd name="T49" fmla="*/ 491 h 881"/>
                <a:gd name="T50" fmla="*/ 422 w 2392"/>
                <a:gd name="T51" fmla="*/ 539 h 881"/>
                <a:gd name="T52" fmla="*/ 356 w 2392"/>
                <a:gd name="T53" fmla="*/ 569 h 881"/>
                <a:gd name="T54" fmla="*/ 231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2 w 2392"/>
                <a:gd name="T65" fmla="*/ 653 h 881"/>
                <a:gd name="T66" fmla="*/ 491 w 2392"/>
                <a:gd name="T67" fmla="*/ 569 h 881"/>
                <a:gd name="T68" fmla="*/ 586 w 2392"/>
                <a:gd name="T69" fmla="*/ 521 h 881"/>
                <a:gd name="T70" fmla="*/ 664 w 2392"/>
                <a:gd name="T71" fmla="*/ 515 h 881"/>
                <a:gd name="T72" fmla="*/ 900 w 2392"/>
                <a:gd name="T73" fmla="*/ 461 h 881"/>
                <a:gd name="T74" fmla="*/ 1184 w 2392"/>
                <a:gd name="T75" fmla="*/ 425 h 881"/>
                <a:gd name="T76" fmla="*/ 1328 w 2392"/>
                <a:gd name="T77" fmla="*/ 461 h 881"/>
                <a:gd name="T78" fmla="*/ 1462 w 2392"/>
                <a:gd name="T79" fmla="*/ 533 h 881"/>
                <a:gd name="T80" fmla="*/ 1480 w 2392"/>
                <a:gd name="T81" fmla="*/ 617 h 881"/>
                <a:gd name="T82" fmla="*/ 1421 w 2392"/>
                <a:gd name="T83" fmla="*/ 653 h 881"/>
                <a:gd name="T84" fmla="*/ 1262 w 2392"/>
                <a:gd name="T85" fmla="*/ 701 h 881"/>
                <a:gd name="T86" fmla="*/ 1148 w 2392"/>
                <a:gd name="T87" fmla="*/ 755 h 881"/>
                <a:gd name="T88" fmla="*/ 1101 w 2392"/>
                <a:gd name="T89" fmla="*/ 809 h 881"/>
                <a:gd name="T90" fmla="*/ 1113 w 2392"/>
                <a:gd name="T91" fmla="*/ 869 h 881"/>
                <a:gd name="T92" fmla="*/ 1142 w 2392"/>
                <a:gd name="T93" fmla="*/ 881 h 881"/>
                <a:gd name="T94" fmla="*/ 1244 w 2392"/>
                <a:gd name="T95" fmla="*/ 869 h 881"/>
                <a:gd name="T96" fmla="*/ 1433 w 2392"/>
                <a:gd name="T97" fmla="*/ 857 h 881"/>
                <a:gd name="T98" fmla="*/ 1486 w 2392"/>
                <a:gd name="T99" fmla="*/ 851 h 881"/>
                <a:gd name="T100" fmla="*/ 1528 w 2392"/>
                <a:gd name="T101" fmla="*/ 833 h 881"/>
                <a:gd name="T102" fmla="*/ 1729 w 2392"/>
                <a:gd name="T103" fmla="*/ 743 h 881"/>
                <a:gd name="T104" fmla="*/ 1860 w 2392"/>
                <a:gd name="T105" fmla="*/ 689 h 881"/>
                <a:gd name="T106" fmla="*/ 1938 w 2392"/>
                <a:gd name="T107" fmla="*/ 581 h 881"/>
                <a:gd name="T108" fmla="*/ 2102 w 2392"/>
                <a:gd name="T109" fmla="*/ 389 h 881"/>
                <a:gd name="T110" fmla="*/ 2273 w 2392"/>
                <a:gd name="T111" fmla="*/ 269 h 881"/>
                <a:gd name="T112" fmla="*/ 2321 w 2392"/>
                <a:gd name="T113" fmla="*/ 239 h 881"/>
                <a:gd name="T114" fmla="*/ 2464 w 2392"/>
                <a:gd name="T115" fmla="*/ 0 h 881"/>
                <a:gd name="T116" fmla="*/ 237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08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42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10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11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12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46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</p:grpSp>
      <p:sp>
        <p:nvSpPr>
          <p:cNvPr id="411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16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17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90DD65-AC5D-48A7-8953-8048DCB22654}" type="slidenum">
              <a:rPr lang="en-US" alt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11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702821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4099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4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02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36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4 w 185"/>
                <a:gd name="T1" fmla="*/ 0 h 120"/>
                <a:gd name="T2" fmla="*/ 194 w 185"/>
                <a:gd name="T3" fmla="*/ 6 h 120"/>
                <a:gd name="T4" fmla="*/ 194 w 185"/>
                <a:gd name="T5" fmla="*/ 18 h 120"/>
                <a:gd name="T6" fmla="*/ 194 w 185"/>
                <a:gd name="T7" fmla="*/ 36 h 120"/>
                <a:gd name="T8" fmla="*/ 188 w 185"/>
                <a:gd name="T9" fmla="*/ 54 h 120"/>
                <a:gd name="T10" fmla="*/ 170 w 185"/>
                <a:gd name="T11" fmla="*/ 72 h 120"/>
                <a:gd name="T12" fmla="*/ 146 w 185"/>
                <a:gd name="T13" fmla="*/ 96 h 120"/>
                <a:gd name="T14" fmla="*/ 110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4 w 185"/>
                <a:gd name="T29" fmla="*/ 0 h 120"/>
                <a:gd name="T30" fmla="*/ 194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7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8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6 w 526"/>
                <a:gd name="T17" fmla="*/ 179 h 275"/>
                <a:gd name="T18" fmla="*/ 218 w 526"/>
                <a:gd name="T19" fmla="*/ 143 h 275"/>
                <a:gd name="T20" fmla="*/ 260 w 526"/>
                <a:gd name="T21" fmla="*/ 120 h 275"/>
                <a:gd name="T22" fmla="*/ 308 w 526"/>
                <a:gd name="T23" fmla="*/ 96 h 275"/>
                <a:gd name="T24" fmla="*/ 411 w 526"/>
                <a:gd name="T25" fmla="*/ 48 h 275"/>
                <a:gd name="T26" fmla="*/ 460 w 526"/>
                <a:gd name="T27" fmla="*/ 30 h 275"/>
                <a:gd name="T28" fmla="*/ 496 w 526"/>
                <a:gd name="T29" fmla="*/ 12 h 275"/>
                <a:gd name="T30" fmla="*/ 520 w 526"/>
                <a:gd name="T31" fmla="*/ 6 h 275"/>
                <a:gd name="T32" fmla="*/ 538 w 526"/>
                <a:gd name="T33" fmla="*/ 0 h 275"/>
                <a:gd name="T34" fmla="*/ 544 w 526"/>
                <a:gd name="T35" fmla="*/ 0 h 275"/>
                <a:gd name="T36" fmla="*/ 538 w 526"/>
                <a:gd name="T37" fmla="*/ 6 h 275"/>
                <a:gd name="T38" fmla="*/ 526 w 526"/>
                <a:gd name="T39" fmla="*/ 12 h 275"/>
                <a:gd name="T40" fmla="*/ 502 w 526"/>
                <a:gd name="T41" fmla="*/ 24 h 275"/>
                <a:gd name="T42" fmla="*/ 478 w 526"/>
                <a:gd name="T43" fmla="*/ 42 h 275"/>
                <a:gd name="T44" fmla="*/ 454 w 526"/>
                <a:gd name="T45" fmla="*/ 54 h 275"/>
                <a:gd name="T46" fmla="*/ 411 w 526"/>
                <a:gd name="T47" fmla="*/ 78 h 275"/>
                <a:gd name="T48" fmla="*/ 349 w 526"/>
                <a:gd name="T49" fmla="*/ 108 h 275"/>
                <a:gd name="T50" fmla="*/ 284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9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9 w 718"/>
                <a:gd name="T17" fmla="*/ 228 h 306"/>
                <a:gd name="T18" fmla="*/ 135 w 718"/>
                <a:gd name="T19" fmla="*/ 228 h 306"/>
                <a:gd name="T20" fmla="*/ 153 w 718"/>
                <a:gd name="T21" fmla="*/ 222 h 306"/>
                <a:gd name="T22" fmla="*/ 177 w 718"/>
                <a:gd name="T23" fmla="*/ 216 h 306"/>
                <a:gd name="T24" fmla="*/ 207 w 718"/>
                <a:gd name="T25" fmla="*/ 204 h 306"/>
                <a:gd name="T26" fmla="*/ 284 w 718"/>
                <a:gd name="T27" fmla="*/ 180 h 306"/>
                <a:gd name="T28" fmla="*/ 389 w 718"/>
                <a:gd name="T29" fmla="*/ 156 h 306"/>
                <a:gd name="T30" fmla="*/ 479 w 718"/>
                <a:gd name="T31" fmla="*/ 126 h 306"/>
                <a:gd name="T32" fmla="*/ 562 w 718"/>
                <a:gd name="T33" fmla="*/ 102 h 306"/>
                <a:gd name="T34" fmla="*/ 592 w 718"/>
                <a:gd name="T35" fmla="*/ 90 h 306"/>
                <a:gd name="T36" fmla="*/ 631 w 718"/>
                <a:gd name="T37" fmla="*/ 84 h 306"/>
                <a:gd name="T38" fmla="*/ 649 w 718"/>
                <a:gd name="T39" fmla="*/ 78 h 306"/>
                <a:gd name="T40" fmla="*/ 655 w 718"/>
                <a:gd name="T41" fmla="*/ 72 h 306"/>
                <a:gd name="T42" fmla="*/ 661 w 718"/>
                <a:gd name="T43" fmla="*/ 66 h 306"/>
                <a:gd name="T44" fmla="*/ 679 w 718"/>
                <a:gd name="T45" fmla="*/ 60 h 306"/>
                <a:gd name="T46" fmla="*/ 721 w 718"/>
                <a:gd name="T47" fmla="*/ 30 h 306"/>
                <a:gd name="T48" fmla="*/ 739 w 718"/>
                <a:gd name="T49" fmla="*/ 18 h 306"/>
                <a:gd name="T50" fmla="*/ 745 w 718"/>
                <a:gd name="T51" fmla="*/ 6 h 306"/>
                <a:gd name="T52" fmla="*/ 739 w 718"/>
                <a:gd name="T53" fmla="*/ 0 h 306"/>
                <a:gd name="T54" fmla="*/ 715 w 718"/>
                <a:gd name="T55" fmla="*/ 0 h 306"/>
                <a:gd name="T56" fmla="*/ 655 w 718"/>
                <a:gd name="T57" fmla="*/ 0 h 306"/>
                <a:gd name="T58" fmla="*/ 598 w 718"/>
                <a:gd name="T59" fmla="*/ 0 h 306"/>
                <a:gd name="T60" fmla="*/ 562 w 718"/>
                <a:gd name="T61" fmla="*/ 0 h 306"/>
                <a:gd name="T62" fmla="*/ 532 w 718"/>
                <a:gd name="T63" fmla="*/ 18 h 306"/>
                <a:gd name="T64" fmla="*/ 503 w 718"/>
                <a:gd name="T65" fmla="*/ 42 h 306"/>
                <a:gd name="T66" fmla="*/ 485 w 718"/>
                <a:gd name="T67" fmla="*/ 54 h 306"/>
                <a:gd name="T68" fmla="*/ 467 w 718"/>
                <a:gd name="T69" fmla="*/ 60 h 306"/>
                <a:gd name="T70" fmla="*/ 443 w 718"/>
                <a:gd name="T71" fmla="*/ 60 h 306"/>
                <a:gd name="T72" fmla="*/ 407 w 718"/>
                <a:gd name="T73" fmla="*/ 66 h 306"/>
                <a:gd name="T74" fmla="*/ 356 w 718"/>
                <a:gd name="T75" fmla="*/ 84 h 306"/>
                <a:gd name="T76" fmla="*/ 320 w 718"/>
                <a:gd name="T77" fmla="*/ 108 h 306"/>
                <a:gd name="T78" fmla="*/ 296 w 718"/>
                <a:gd name="T79" fmla="*/ 126 h 306"/>
                <a:gd name="T80" fmla="*/ 284 w 718"/>
                <a:gd name="T81" fmla="*/ 132 h 306"/>
                <a:gd name="T82" fmla="*/ 266 w 718"/>
                <a:gd name="T83" fmla="*/ 138 h 306"/>
                <a:gd name="T84" fmla="*/ 230 w 718"/>
                <a:gd name="T85" fmla="*/ 138 h 306"/>
                <a:gd name="T86" fmla="*/ 195 w 718"/>
                <a:gd name="T87" fmla="*/ 138 h 306"/>
                <a:gd name="T88" fmla="*/ 189 w 718"/>
                <a:gd name="T89" fmla="*/ 138 h 306"/>
                <a:gd name="T90" fmla="*/ 183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40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01 w 2392"/>
                <a:gd name="T1" fmla="*/ 54 h 881"/>
                <a:gd name="T2" fmla="*/ 2253 w 2392"/>
                <a:gd name="T3" fmla="*/ 54 h 881"/>
                <a:gd name="T4" fmla="*/ 2210 w 2392"/>
                <a:gd name="T5" fmla="*/ 66 h 881"/>
                <a:gd name="T6" fmla="*/ 2084 w 2392"/>
                <a:gd name="T7" fmla="*/ 101 h 881"/>
                <a:gd name="T8" fmla="*/ 2019 w 2392"/>
                <a:gd name="T9" fmla="*/ 119 h 881"/>
                <a:gd name="T10" fmla="*/ 1914 w 2392"/>
                <a:gd name="T11" fmla="*/ 167 h 881"/>
                <a:gd name="T12" fmla="*/ 1890 w 2392"/>
                <a:gd name="T13" fmla="*/ 245 h 881"/>
                <a:gd name="T14" fmla="*/ 1896 w 2392"/>
                <a:gd name="T15" fmla="*/ 305 h 881"/>
                <a:gd name="T16" fmla="*/ 1812 w 2392"/>
                <a:gd name="T17" fmla="*/ 317 h 881"/>
                <a:gd name="T18" fmla="*/ 1642 w 2392"/>
                <a:gd name="T19" fmla="*/ 263 h 881"/>
                <a:gd name="T20" fmla="*/ 1552 w 2392"/>
                <a:gd name="T21" fmla="*/ 257 h 881"/>
                <a:gd name="T22" fmla="*/ 1444 w 2392"/>
                <a:gd name="T23" fmla="*/ 311 h 881"/>
                <a:gd name="T24" fmla="*/ 1376 w 2392"/>
                <a:gd name="T25" fmla="*/ 353 h 881"/>
                <a:gd name="T26" fmla="*/ 1346 w 2392"/>
                <a:gd name="T27" fmla="*/ 359 h 881"/>
                <a:gd name="T28" fmla="*/ 1250 w 2392"/>
                <a:gd name="T29" fmla="*/ 371 h 881"/>
                <a:gd name="T30" fmla="*/ 1196 w 2392"/>
                <a:gd name="T31" fmla="*/ 365 h 881"/>
                <a:gd name="T32" fmla="*/ 1089 w 2392"/>
                <a:gd name="T33" fmla="*/ 371 h 881"/>
                <a:gd name="T34" fmla="*/ 984 w 2392"/>
                <a:gd name="T35" fmla="*/ 383 h 881"/>
                <a:gd name="T36" fmla="*/ 948 w 2392"/>
                <a:gd name="T37" fmla="*/ 401 h 881"/>
                <a:gd name="T38" fmla="*/ 846 w 2392"/>
                <a:gd name="T39" fmla="*/ 419 h 881"/>
                <a:gd name="T40" fmla="*/ 805 w 2392"/>
                <a:gd name="T41" fmla="*/ 419 h 881"/>
                <a:gd name="T42" fmla="*/ 682 w 2392"/>
                <a:gd name="T43" fmla="*/ 437 h 881"/>
                <a:gd name="T44" fmla="*/ 616 w 2392"/>
                <a:gd name="T45" fmla="*/ 473 h 881"/>
                <a:gd name="T46" fmla="*/ 521 w 2392"/>
                <a:gd name="T47" fmla="*/ 467 h 881"/>
                <a:gd name="T48" fmla="*/ 440 w 2392"/>
                <a:gd name="T49" fmla="*/ 491 h 881"/>
                <a:gd name="T50" fmla="*/ 422 w 2392"/>
                <a:gd name="T51" fmla="*/ 539 h 881"/>
                <a:gd name="T52" fmla="*/ 356 w 2392"/>
                <a:gd name="T53" fmla="*/ 569 h 881"/>
                <a:gd name="T54" fmla="*/ 231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2 w 2392"/>
                <a:gd name="T65" fmla="*/ 653 h 881"/>
                <a:gd name="T66" fmla="*/ 491 w 2392"/>
                <a:gd name="T67" fmla="*/ 569 h 881"/>
                <a:gd name="T68" fmla="*/ 586 w 2392"/>
                <a:gd name="T69" fmla="*/ 521 h 881"/>
                <a:gd name="T70" fmla="*/ 664 w 2392"/>
                <a:gd name="T71" fmla="*/ 515 h 881"/>
                <a:gd name="T72" fmla="*/ 900 w 2392"/>
                <a:gd name="T73" fmla="*/ 461 h 881"/>
                <a:gd name="T74" fmla="*/ 1184 w 2392"/>
                <a:gd name="T75" fmla="*/ 425 h 881"/>
                <a:gd name="T76" fmla="*/ 1328 w 2392"/>
                <a:gd name="T77" fmla="*/ 461 h 881"/>
                <a:gd name="T78" fmla="*/ 1462 w 2392"/>
                <a:gd name="T79" fmla="*/ 533 h 881"/>
                <a:gd name="T80" fmla="*/ 1480 w 2392"/>
                <a:gd name="T81" fmla="*/ 617 h 881"/>
                <a:gd name="T82" fmla="*/ 1421 w 2392"/>
                <a:gd name="T83" fmla="*/ 653 h 881"/>
                <a:gd name="T84" fmla="*/ 1262 w 2392"/>
                <a:gd name="T85" fmla="*/ 701 h 881"/>
                <a:gd name="T86" fmla="*/ 1148 w 2392"/>
                <a:gd name="T87" fmla="*/ 755 h 881"/>
                <a:gd name="T88" fmla="*/ 1101 w 2392"/>
                <a:gd name="T89" fmla="*/ 809 h 881"/>
                <a:gd name="T90" fmla="*/ 1113 w 2392"/>
                <a:gd name="T91" fmla="*/ 869 h 881"/>
                <a:gd name="T92" fmla="*/ 1142 w 2392"/>
                <a:gd name="T93" fmla="*/ 881 h 881"/>
                <a:gd name="T94" fmla="*/ 1244 w 2392"/>
                <a:gd name="T95" fmla="*/ 869 h 881"/>
                <a:gd name="T96" fmla="*/ 1433 w 2392"/>
                <a:gd name="T97" fmla="*/ 857 h 881"/>
                <a:gd name="T98" fmla="*/ 1486 w 2392"/>
                <a:gd name="T99" fmla="*/ 851 h 881"/>
                <a:gd name="T100" fmla="*/ 1528 w 2392"/>
                <a:gd name="T101" fmla="*/ 833 h 881"/>
                <a:gd name="T102" fmla="*/ 1729 w 2392"/>
                <a:gd name="T103" fmla="*/ 743 h 881"/>
                <a:gd name="T104" fmla="*/ 1860 w 2392"/>
                <a:gd name="T105" fmla="*/ 689 h 881"/>
                <a:gd name="T106" fmla="*/ 1938 w 2392"/>
                <a:gd name="T107" fmla="*/ 581 h 881"/>
                <a:gd name="T108" fmla="*/ 2102 w 2392"/>
                <a:gd name="T109" fmla="*/ 389 h 881"/>
                <a:gd name="T110" fmla="*/ 2273 w 2392"/>
                <a:gd name="T111" fmla="*/ 269 h 881"/>
                <a:gd name="T112" fmla="*/ 2321 w 2392"/>
                <a:gd name="T113" fmla="*/ 239 h 881"/>
                <a:gd name="T114" fmla="*/ 2464 w 2392"/>
                <a:gd name="T115" fmla="*/ 0 h 881"/>
                <a:gd name="T116" fmla="*/ 237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08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42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10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11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12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46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</p:grpSp>
      <p:sp>
        <p:nvSpPr>
          <p:cNvPr id="411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16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17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90DD65-AC5D-48A7-8953-8048DCB22654}" type="slidenum">
              <a:rPr lang="en-US" alt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11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332225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4099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4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02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36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4 w 185"/>
                <a:gd name="T1" fmla="*/ 0 h 120"/>
                <a:gd name="T2" fmla="*/ 194 w 185"/>
                <a:gd name="T3" fmla="*/ 6 h 120"/>
                <a:gd name="T4" fmla="*/ 194 w 185"/>
                <a:gd name="T5" fmla="*/ 18 h 120"/>
                <a:gd name="T6" fmla="*/ 194 w 185"/>
                <a:gd name="T7" fmla="*/ 36 h 120"/>
                <a:gd name="T8" fmla="*/ 188 w 185"/>
                <a:gd name="T9" fmla="*/ 54 h 120"/>
                <a:gd name="T10" fmla="*/ 170 w 185"/>
                <a:gd name="T11" fmla="*/ 72 h 120"/>
                <a:gd name="T12" fmla="*/ 146 w 185"/>
                <a:gd name="T13" fmla="*/ 96 h 120"/>
                <a:gd name="T14" fmla="*/ 110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4 w 185"/>
                <a:gd name="T29" fmla="*/ 0 h 120"/>
                <a:gd name="T30" fmla="*/ 194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7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8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6 w 526"/>
                <a:gd name="T17" fmla="*/ 179 h 275"/>
                <a:gd name="T18" fmla="*/ 218 w 526"/>
                <a:gd name="T19" fmla="*/ 143 h 275"/>
                <a:gd name="T20" fmla="*/ 260 w 526"/>
                <a:gd name="T21" fmla="*/ 120 h 275"/>
                <a:gd name="T22" fmla="*/ 308 w 526"/>
                <a:gd name="T23" fmla="*/ 96 h 275"/>
                <a:gd name="T24" fmla="*/ 411 w 526"/>
                <a:gd name="T25" fmla="*/ 48 h 275"/>
                <a:gd name="T26" fmla="*/ 460 w 526"/>
                <a:gd name="T27" fmla="*/ 30 h 275"/>
                <a:gd name="T28" fmla="*/ 496 w 526"/>
                <a:gd name="T29" fmla="*/ 12 h 275"/>
                <a:gd name="T30" fmla="*/ 520 w 526"/>
                <a:gd name="T31" fmla="*/ 6 h 275"/>
                <a:gd name="T32" fmla="*/ 538 w 526"/>
                <a:gd name="T33" fmla="*/ 0 h 275"/>
                <a:gd name="T34" fmla="*/ 544 w 526"/>
                <a:gd name="T35" fmla="*/ 0 h 275"/>
                <a:gd name="T36" fmla="*/ 538 w 526"/>
                <a:gd name="T37" fmla="*/ 6 h 275"/>
                <a:gd name="T38" fmla="*/ 526 w 526"/>
                <a:gd name="T39" fmla="*/ 12 h 275"/>
                <a:gd name="T40" fmla="*/ 502 w 526"/>
                <a:gd name="T41" fmla="*/ 24 h 275"/>
                <a:gd name="T42" fmla="*/ 478 w 526"/>
                <a:gd name="T43" fmla="*/ 42 h 275"/>
                <a:gd name="T44" fmla="*/ 454 w 526"/>
                <a:gd name="T45" fmla="*/ 54 h 275"/>
                <a:gd name="T46" fmla="*/ 411 w 526"/>
                <a:gd name="T47" fmla="*/ 78 h 275"/>
                <a:gd name="T48" fmla="*/ 349 w 526"/>
                <a:gd name="T49" fmla="*/ 108 h 275"/>
                <a:gd name="T50" fmla="*/ 284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9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9 w 718"/>
                <a:gd name="T17" fmla="*/ 228 h 306"/>
                <a:gd name="T18" fmla="*/ 135 w 718"/>
                <a:gd name="T19" fmla="*/ 228 h 306"/>
                <a:gd name="T20" fmla="*/ 153 w 718"/>
                <a:gd name="T21" fmla="*/ 222 h 306"/>
                <a:gd name="T22" fmla="*/ 177 w 718"/>
                <a:gd name="T23" fmla="*/ 216 h 306"/>
                <a:gd name="T24" fmla="*/ 207 w 718"/>
                <a:gd name="T25" fmla="*/ 204 h 306"/>
                <a:gd name="T26" fmla="*/ 284 w 718"/>
                <a:gd name="T27" fmla="*/ 180 h 306"/>
                <a:gd name="T28" fmla="*/ 389 w 718"/>
                <a:gd name="T29" fmla="*/ 156 h 306"/>
                <a:gd name="T30" fmla="*/ 479 w 718"/>
                <a:gd name="T31" fmla="*/ 126 h 306"/>
                <a:gd name="T32" fmla="*/ 562 w 718"/>
                <a:gd name="T33" fmla="*/ 102 h 306"/>
                <a:gd name="T34" fmla="*/ 592 w 718"/>
                <a:gd name="T35" fmla="*/ 90 h 306"/>
                <a:gd name="T36" fmla="*/ 631 w 718"/>
                <a:gd name="T37" fmla="*/ 84 h 306"/>
                <a:gd name="T38" fmla="*/ 649 w 718"/>
                <a:gd name="T39" fmla="*/ 78 h 306"/>
                <a:gd name="T40" fmla="*/ 655 w 718"/>
                <a:gd name="T41" fmla="*/ 72 h 306"/>
                <a:gd name="T42" fmla="*/ 661 w 718"/>
                <a:gd name="T43" fmla="*/ 66 h 306"/>
                <a:gd name="T44" fmla="*/ 679 w 718"/>
                <a:gd name="T45" fmla="*/ 60 h 306"/>
                <a:gd name="T46" fmla="*/ 721 w 718"/>
                <a:gd name="T47" fmla="*/ 30 h 306"/>
                <a:gd name="T48" fmla="*/ 739 w 718"/>
                <a:gd name="T49" fmla="*/ 18 h 306"/>
                <a:gd name="T50" fmla="*/ 745 w 718"/>
                <a:gd name="T51" fmla="*/ 6 h 306"/>
                <a:gd name="T52" fmla="*/ 739 w 718"/>
                <a:gd name="T53" fmla="*/ 0 h 306"/>
                <a:gd name="T54" fmla="*/ 715 w 718"/>
                <a:gd name="T55" fmla="*/ 0 h 306"/>
                <a:gd name="T56" fmla="*/ 655 w 718"/>
                <a:gd name="T57" fmla="*/ 0 h 306"/>
                <a:gd name="T58" fmla="*/ 598 w 718"/>
                <a:gd name="T59" fmla="*/ 0 h 306"/>
                <a:gd name="T60" fmla="*/ 562 w 718"/>
                <a:gd name="T61" fmla="*/ 0 h 306"/>
                <a:gd name="T62" fmla="*/ 532 w 718"/>
                <a:gd name="T63" fmla="*/ 18 h 306"/>
                <a:gd name="T64" fmla="*/ 503 w 718"/>
                <a:gd name="T65" fmla="*/ 42 h 306"/>
                <a:gd name="T66" fmla="*/ 485 w 718"/>
                <a:gd name="T67" fmla="*/ 54 h 306"/>
                <a:gd name="T68" fmla="*/ 467 w 718"/>
                <a:gd name="T69" fmla="*/ 60 h 306"/>
                <a:gd name="T70" fmla="*/ 443 w 718"/>
                <a:gd name="T71" fmla="*/ 60 h 306"/>
                <a:gd name="T72" fmla="*/ 407 w 718"/>
                <a:gd name="T73" fmla="*/ 66 h 306"/>
                <a:gd name="T74" fmla="*/ 356 w 718"/>
                <a:gd name="T75" fmla="*/ 84 h 306"/>
                <a:gd name="T76" fmla="*/ 320 w 718"/>
                <a:gd name="T77" fmla="*/ 108 h 306"/>
                <a:gd name="T78" fmla="*/ 296 w 718"/>
                <a:gd name="T79" fmla="*/ 126 h 306"/>
                <a:gd name="T80" fmla="*/ 284 w 718"/>
                <a:gd name="T81" fmla="*/ 132 h 306"/>
                <a:gd name="T82" fmla="*/ 266 w 718"/>
                <a:gd name="T83" fmla="*/ 138 h 306"/>
                <a:gd name="T84" fmla="*/ 230 w 718"/>
                <a:gd name="T85" fmla="*/ 138 h 306"/>
                <a:gd name="T86" fmla="*/ 195 w 718"/>
                <a:gd name="T87" fmla="*/ 138 h 306"/>
                <a:gd name="T88" fmla="*/ 189 w 718"/>
                <a:gd name="T89" fmla="*/ 138 h 306"/>
                <a:gd name="T90" fmla="*/ 183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40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01 w 2392"/>
                <a:gd name="T1" fmla="*/ 54 h 881"/>
                <a:gd name="T2" fmla="*/ 2253 w 2392"/>
                <a:gd name="T3" fmla="*/ 54 h 881"/>
                <a:gd name="T4" fmla="*/ 2210 w 2392"/>
                <a:gd name="T5" fmla="*/ 66 h 881"/>
                <a:gd name="T6" fmla="*/ 2084 w 2392"/>
                <a:gd name="T7" fmla="*/ 101 h 881"/>
                <a:gd name="T8" fmla="*/ 2019 w 2392"/>
                <a:gd name="T9" fmla="*/ 119 h 881"/>
                <a:gd name="T10" fmla="*/ 1914 w 2392"/>
                <a:gd name="T11" fmla="*/ 167 h 881"/>
                <a:gd name="T12" fmla="*/ 1890 w 2392"/>
                <a:gd name="T13" fmla="*/ 245 h 881"/>
                <a:gd name="T14" fmla="*/ 1896 w 2392"/>
                <a:gd name="T15" fmla="*/ 305 h 881"/>
                <a:gd name="T16" fmla="*/ 1812 w 2392"/>
                <a:gd name="T17" fmla="*/ 317 h 881"/>
                <a:gd name="T18" fmla="*/ 1642 w 2392"/>
                <a:gd name="T19" fmla="*/ 263 h 881"/>
                <a:gd name="T20" fmla="*/ 1552 w 2392"/>
                <a:gd name="T21" fmla="*/ 257 h 881"/>
                <a:gd name="T22" fmla="*/ 1444 w 2392"/>
                <a:gd name="T23" fmla="*/ 311 h 881"/>
                <a:gd name="T24" fmla="*/ 1376 w 2392"/>
                <a:gd name="T25" fmla="*/ 353 h 881"/>
                <a:gd name="T26" fmla="*/ 1346 w 2392"/>
                <a:gd name="T27" fmla="*/ 359 h 881"/>
                <a:gd name="T28" fmla="*/ 1250 w 2392"/>
                <a:gd name="T29" fmla="*/ 371 h 881"/>
                <a:gd name="T30" fmla="*/ 1196 w 2392"/>
                <a:gd name="T31" fmla="*/ 365 h 881"/>
                <a:gd name="T32" fmla="*/ 1089 w 2392"/>
                <a:gd name="T33" fmla="*/ 371 h 881"/>
                <a:gd name="T34" fmla="*/ 984 w 2392"/>
                <a:gd name="T35" fmla="*/ 383 h 881"/>
                <a:gd name="T36" fmla="*/ 948 w 2392"/>
                <a:gd name="T37" fmla="*/ 401 h 881"/>
                <a:gd name="T38" fmla="*/ 846 w 2392"/>
                <a:gd name="T39" fmla="*/ 419 h 881"/>
                <a:gd name="T40" fmla="*/ 805 w 2392"/>
                <a:gd name="T41" fmla="*/ 419 h 881"/>
                <a:gd name="T42" fmla="*/ 682 w 2392"/>
                <a:gd name="T43" fmla="*/ 437 h 881"/>
                <a:gd name="T44" fmla="*/ 616 w 2392"/>
                <a:gd name="T45" fmla="*/ 473 h 881"/>
                <a:gd name="T46" fmla="*/ 521 w 2392"/>
                <a:gd name="T47" fmla="*/ 467 h 881"/>
                <a:gd name="T48" fmla="*/ 440 w 2392"/>
                <a:gd name="T49" fmla="*/ 491 h 881"/>
                <a:gd name="T50" fmla="*/ 422 w 2392"/>
                <a:gd name="T51" fmla="*/ 539 h 881"/>
                <a:gd name="T52" fmla="*/ 356 w 2392"/>
                <a:gd name="T53" fmla="*/ 569 h 881"/>
                <a:gd name="T54" fmla="*/ 231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2 w 2392"/>
                <a:gd name="T65" fmla="*/ 653 h 881"/>
                <a:gd name="T66" fmla="*/ 491 w 2392"/>
                <a:gd name="T67" fmla="*/ 569 h 881"/>
                <a:gd name="T68" fmla="*/ 586 w 2392"/>
                <a:gd name="T69" fmla="*/ 521 h 881"/>
                <a:gd name="T70" fmla="*/ 664 w 2392"/>
                <a:gd name="T71" fmla="*/ 515 h 881"/>
                <a:gd name="T72" fmla="*/ 900 w 2392"/>
                <a:gd name="T73" fmla="*/ 461 h 881"/>
                <a:gd name="T74" fmla="*/ 1184 w 2392"/>
                <a:gd name="T75" fmla="*/ 425 h 881"/>
                <a:gd name="T76" fmla="*/ 1328 w 2392"/>
                <a:gd name="T77" fmla="*/ 461 h 881"/>
                <a:gd name="T78" fmla="*/ 1462 w 2392"/>
                <a:gd name="T79" fmla="*/ 533 h 881"/>
                <a:gd name="T80" fmla="*/ 1480 w 2392"/>
                <a:gd name="T81" fmla="*/ 617 h 881"/>
                <a:gd name="T82" fmla="*/ 1421 w 2392"/>
                <a:gd name="T83" fmla="*/ 653 h 881"/>
                <a:gd name="T84" fmla="*/ 1262 w 2392"/>
                <a:gd name="T85" fmla="*/ 701 h 881"/>
                <a:gd name="T86" fmla="*/ 1148 w 2392"/>
                <a:gd name="T87" fmla="*/ 755 h 881"/>
                <a:gd name="T88" fmla="*/ 1101 w 2392"/>
                <a:gd name="T89" fmla="*/ 809 h 881"/>
                <a:gd name="T90" fmla="*/ 1113 w 2392"/>
                <a:gd name="T91" fmla="*/ 869 h 881"/>
                <a:gd name="T92" fmla="*/ 1142 w 2392"/>
                <a:gd name="T93" fmla="*/ 881 h 881"/>
                <a:gd name="T94" fmla="*/ 1244 w 2392"/>
                <a:gd name="T95" fmla="*/ 869 h 881"/>
                <a:gd name="T96" fmla="*/ 1433 w 2392"/>
                <a:gd name="T97" fmla="*/ 857 h 881"/>
                <a:gd name="T98" fmla="*/ 1486 w 2392"/>
                <a:gd name="T99" fmla="*/ 851 h 881"/>
                <a:gd name="T100" fmla="*/ 1528 w 2392"/>
                <a:gd name="T101" fmla="*/ 833 h 881"/>
                <a:gd name="T102" fmla="*/ 1729 w 2392"/>
                <a:gd name="T103" fmla="*/ 743 h 881"/>
                <a:gd name="T104" fmla="*/ 1860 w 2392"/>
                <a:gd name="T105" fmla="*/ 689 h 881"/>
                <a:gd name="T106" fmla="*/ 1938 w 2392"/>
                <a:gd name="T107" fmla="*/ 581 h 881"/>
                <a:gd name="T108" fmla="*/ 2102 w 2392"/>
                <a:gd name="T109" fmla="*/ 389 h 881"/>
                <a:gd name="T110" fmla="*/ 2273 w 2392"/>
                <a:gd name="T111" fmla="*/ 269 h 881"/>
                <a:gd name="T112" fmla="*/ 2321 w 2392"/>
                <a:gd name="T113" fmla="*/ 239 h 881"/>
                <a:gd name="T114" fmla="*/ 2464 w 2392"/>
                <a:gd name="T115" fmla="*/ 0 h 881"/>
                <a:gd name="T116" fmla="*/ 237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08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42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10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11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12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46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</p:grpSp>
      <p:sp>
        <p:nvSpPr>
          <p:cNvPr id="411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16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17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90DD65-AC5D-48A7-8953-8048DCB22654}" type="slidenum">
              <a:rPr lang="en-US" alt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11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564890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4099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4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02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36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4 w 185"/>
                <a:gd name="T1" fmla="*/ 0 h 120"/>
                <a:gd name="T2" fmla="*/ 194 w 185"/>
                <a:gd name="T3" fmla="*/ 6 h 120"/>
                <a:gd name="T4" fmla="*/ 194 w 185"/>
                <a:gd name="T5" fmla="*/ 18 h 120"/>
                <a:gd name="T6" fmla="*/ 194 w 185"/>
                <a:gd name="T7" fmla="*/ 36 h 120"/>
                <a:gd name="T8" fmla="*/ 188 w 185"/>
                <a:gd name="T9" fmla="*/ 54 h 120"/>
                <a:gd name="T10" fmla="*/ 170 w 185"/>
                <a:gd name="T11" fmla="*/ 72 h 120"/>
                <a:gd name="T12" fmla="*/ 146 w 185"/>
                <a:gd name="T13" fmla="*/ 96 h 120"/>
                <a:gd name="T14" fmla="*/ 110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4 w 185"/>
                <a:gd name="T29" fmla="*/ 0 h 120"/>
                <a:gd name="T30" fmla="*/ 194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7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8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6 w 526"/>
                <a:gd name="T17" fmla="*/ 179 h 275"/>
                <a:gd name="T18" fmla="*/ 218 w 526"/>
                <a:gd name="T19" fmla="*/ 143 h 275"/>
                <a:gd name="T20" fmla="*/ 260 w 526"/>
                <a:gd name="T21" fmla="*/ 120 h 275"/>
                <a:gd name="T22" fmla="*/ 308 w 526"/>
                <a:gd name="T23" fmla="*/ 96 h 275"/>
                <a:gd name="T24" fmla="*/ 411 w 526"/>
                <a:gd name="T25" fmla="*/ 48 h 275"/>
                <a:gd name="T26" fmla="*/ 460 w 526"/>
                <a:gd name="T27" fmla="*/ 30 h 275"/>
                <a:gd name="T28" fmla="*/ 496 w 526"/>
                <a:gd name="T29" fmla="*/ 12 h 275"/>
                <a:gd name="T30" fmla="*/ 520 w 526"/>
                <a:gd name="T31" fmla="*/ 6 h 275"/>
                <a:gd name="T32" fmla="*/ 538 w 526"/>
                <a:gd name="T33" fmla="*/ 0 h 275"/>
                <a:gd name="T34" fmla="*/ 544 w 526"/>
                <a:gd name="T35" fmla="*/ 0 h 275"/>
                <a:gd name="T36" fmla="*/ 538 w 526"/>
                <a:gd name="T37" fmla="*/ 6 h 275"/>
                <a:gd name="T38" fmla="*/ 526 w 526"/>
                <a:gd name="T39" fmla="*/ 12 h 275"/>
                <a:gd name="T40" fmla="*/ 502 w 526"/>
                <a:gd name="T41" fmla="*/ 24 h 275"/>
                <a:gd name="T42" fmla="*/ 478 w 526"/>
                <a:gd name="T43" fmla="*/ 42 h 275"/>
                <a:gd name="T44" fmla="*/ 454 w 526"/>
                <a:gd name="T45" fmla="*/ 54 h 275"/>
                <a:gd name="T46" fmla="*/ 411 w 526"/>
                <a:gd name="T47" fmla="*/ 78 h 275"/>
                <a:gd name="T48" fmla="*/ 349 w 526"/>
                <a:gd name="T49" fmla="*/ 108 h 275"/>
                <a:gd name="T50" fmla="*/ 284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9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9 w 718"/>
                <a:gd name="T17" fmla="*/ 228 h 306"/>
                <a:gd name="T18" fmla="*/ 135 w 718"/>
                <a:gd name="T19" fmla="*/ 228 h 306"/>
                <a:gd name="T20" fmla="*/ 153 w 718"/>
                <a:gd name="T21" fmla="*/ 222 h 306"/>
                <a:gd name="T22" fmla="*/ 177 w 718"/>
                <a:gd name="T23" fmla="*/ 216 h 306"/>
                <a:gd name="T24" fmla="*/ 207 w 718"/>
                <a:gd name="T25" fmla="*/ 204 h 306"/>
                <a:gd name="T26" fmla="*/ 284 w 718"/>
                <a:gd name="T27" fmla="*/ 180 h 306"/>
                <a:gd name="T28" fmla="*/ 389 w 718"/>
                <a:gd name="T29" fmla="*/ 156 h 306"/>
                <a:gd name="T30" fmla="*/ 479 w 718"/>
                <a:gd name="T31" fmla="*/ 126 h 306"/>
                <a:gd name="T32" fmla="*/ 562 w 718"/>
                <a:gd name="T33" fmla="*/ 102 h 306"/>
                <a:gd name="T34" fmla="*/ 592 w 718"/>
                <a:gd name="T35" fmla="*/ 90 h 306"/>
                <a:gd name="T36" fmla="*/ 631 w 718"/>
                <a:gd name="T37" fmla="*/ 84 h 306"/>
                <a:gd name="T38" fmla="*/ 649 w 718"/>
                <a:gd name="T39" fmla="*/ 78 h 306"/>
                <a:gd name="T40" fmla="*/ 655 w 718"/>
                <a:gd name="T41" fmla="*/ 72 h 306"/>
                <a:gd name="T42" fmla="*/ 661 w 718"/>
                <a:gd name="T43" fmla="*/ 66 h 306"/>
                <a:gd name="T44" fmla="*/ 679 w 718"/>
                <a:gd name="T45" fmla="*/ 60 h 306"/>
                <a:gd name="T46" fmla="*/ 721 w 718"/>
                <a:gd name="T47" fmla="*/ 30 h 306"/>
                <a:gd name="T48" fmla="*/ 739 w 718"/>
                <a:gd name="T49" fmla="*/ 18 h 306"/>
                <a:gd name="T50" fmla="*/ 745 w 718"/>
                <a:gd name="T51" fmla="*/ 6 h 306"/>
                <a:gd name="T52" fmla="*/ 739 w 718"/>
                <a:gd name="T53" fmla="*/ 0 h 306"/>
                <a:gd name="T54" fmla="*/ 715 w 718"/>
                <a:gd name="T55" fmla="*/ 0 h 306"/>
                <a:gd name="T56" fmla="*/ 655 w 718"/>
                <a:gd name="T57" fmla="*/ 0 h 306"/>
                <a:gd name="T58" fmla="*/ 598 w 718"/>
                <a:gd name="T59" fmla="*/ 0 h 306"/>
                <a:gd name="T60" fmla="*/ 562 w 718"/>
                <a:gd name="T61" fmla="*/ 0 h 306"/>
                <a:gd name="T62" fmla="*/ 532 w 718"/>
                <a:gd name="T63" fmla="*/ 18 h 306"/>
                <a:gd name="T64" fmla="*/ 503 w 718"/>
                <a:gd name="T65" fmla="*/ 42 h 306"/>
                <a:gd name="T66" fmla="*/ 485 w 718"/>
                <a:gd name="T67" fmla="*/ 54 h 306"/>
                <a:gd name="T68" fmla="*/ 467 w 718"/>
                <a:gd name="T69" fmla="*/ 60 h 306"/>
                <a:gd name="T70" fmla="*/ 443 w 718"/>
                <a:gd name="T71" fmla="*/ 60 h 306"/>
                <a:gd name="T72" fmla="*/ 407 w 718"/>
                <a:gd name="T73" fmla="*/ 66 h 306"/>
                <a:gd name="T74" fmla="*/ 356 w 718"/>
                <a:gd name="T75" fmla="*/ 84 h 306"/>
                <a:gd name="T76" fmla="*/ 320 w 718"/>
                <a:gd name="T77" fmla="*/ 108 h 306"/>
                <a:gd name="T78" fmla="*/ 296 w 718"/>
                <a:gd name="T79" fmla="*/ 126 h 306"/>
                <a:gd name="T80" fmla="*/ 284 w 718"/>
                <a:gd name="T81" fmla="*/ 132 h 306"/>
                <a:gd name="T82" fmla="*/ 266 w 718"/>
                <a:gd name="T83" fmla="*/ 138 h 306"/>
                <a:gd name="T84" fmla="*/ 230 w 718"/>
                <a:gd name="T85" fmla="*/ 138 h 306"/>
                <a:gd name="T86" fmla="*/ 195 w 718"/>
                <a:gd name="T87" fmla="*/ 138 h 306"/>
                <a:gd name="T88" fmla="*/ 189 w 718"/>
                <a:gd name="T89" fmla="*/ 138 h 306"/>
                <a:gd name="T90" fmla="*/ 183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40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01 w 2392"/>
                <a:gd name="T1" fmla="*/ 54 h 881"/>
                <a:gd name="T2" fmla="*/ 2253 w 2392"/>
                <a:gd name="T3" fmla="*/ 54 h 881"/>
                <a:gd name="T4" fmla="*/ 2210 w 2392"/>
                <a:gd name="T5" fmla="*/ 66 h 881"/>
                <a:gd name="T6" fmla="*/ 2084 w 2392"/>
                <a:gd name="T7" fmla="*/ 101 h 881"/>
                <a:gd name="T8" fmla="*/ 2019 w 2392"/>
                <a:gd name="T9" fmla="*/ 119 h 881"/>
                <a:gd name="T10" fmla="*/ 1914 w 2392"/>
                <a:gd name="T11" fmla="*/ 167 h 881"/>
                <a:gd name="T12" fmla="*/ 1890 w 2392"/>
                <a:gd name="T13" fmla="*/ 245 h 881"/>
                <a:gd name="T14" fmla="*/ 1896 w 2392"/>
                <a:gd name="T15" fmla="*/ 305 h 881"/>
                <a:gd name="T16" fmla="*/ 1812 w 2392"/>
                <a:gd name="T17" fmla="*/ 317 h 881"/>
                <a:gd name="T18" fmla="*/ 1642 w 2392"/>
                <a:gd name="T19" fmla="*/ 263 h 881"/>
                <a:gd name="T20" fmla="*/ 1552 w 2392"/>
                <a:gd name="T21" fmla="*/ 257 h 881"/>
                <a:gd name="T22" fmla="*/ 1444 w 2392"/>
                <a:gd name="T23" fmla="*/ 311 h 881"/>
                <a:gd name="T24" fmla="*/ 1376 w 2392"/>
                <a:gd name="T25" fmla="*/ 353 h 881"/>
                <a:gd name="T26" fmla="*/ 1346 w 2392"/>
                <a:gd name="T27" fmla="*/ 359 h 881"/>
                <a:gd name="T28" fmla="*/ 1250 w 2392"/>
                <a:gd name="T29" fmla="*/ 371 h 881"/>
                <a:gd name="T30" fmla="*/ 1196 w 2392"/>
                <a:gd name="T31" fmla="*/ 365 h 881"/>
                <a:gd name="T32" fmla="*/ 1089 w 2392"/>
                <a:gd name="T33" fmla="*/ 371 h 881"/>
                <a:gd name="T34" fmla="*/ 984 w 2392"/>
                <a:gd name="T35" fmla="*/ 383 h 881"/>
                <a:gd name="T36" fmla="*/ 948 w 2392"/>
                <a:gd name="T37" fmla="*/ 401 h 881"/>
                <a:gd name="T38" fmla="*/ 846 w 2392"/>
                <a:gd name="T39" fmla="*/ 419 h 881"/>
                <a:gd name="T40" fmla="*/ 805 w 2392"/>
                <a:gd name="T41" fmla="*/ 419 h 881"/>
                <a:gd name="T42" fmla="*/ 682 w 2392"/>
                <a:gd name="T43" fmla="*/ 437 h 881"/>
                <a:gd name="T44" fmla="*/ 616 w 2392"/>
                <a:gd name="T45" fmla="*/ 473 h 881"/>
                <a:gd name="T46" fmla="*/ 521 w 2392"/>
                <a:gd name="T47" fmla="*/ 467 h 881"/>
                <a:gd name="T48" fmla="*/ 440 w 2392"/>
                <a:gd name="T49" fmla="*/ 491 h 881"/>
                <a:gd name="T50" fmla="*/ 422 w 2392"/>
                <a:gd name="T51" fmla="*/ 539 h 881"/>
                <a:gd name="T52" fmla="*/ 356 w 2392"/>
                <a:gd name="T53" fmla="*/ 569 h 881"/>
                <a:gd name="T54" fmla="*/ 231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2 w 2392"/>
                <a:gd name="T65" fmla="*/ 653 h 881"/>
                <a:gd name="T66" fmla="*/ 491 w 2392"/>
                <a:gd name="T67" fmla="*/ 569 h 881"/>
                <a:gd name="T68" fmla="*/ 586 w 2392"/>
                <a:gd name="T69" fmla="*/ 521 h 881"/>
                <a:gd name="T70" fmla="*/ 664 w 2392"/>
                <a:gd name="T71" fmla="*/ 515 h 881"/>
                <a:gd name="T72" fmla="*/ 900 w 2392"/>
                <a:gd name="T73" fmla="*/ 461 h 881"/>
                <a:gd name="T74" fmla="*/ 1184 w 2392"/>
                <a:gd name="T75" fmla="*/ 425 h 881"/>
                <a:gd name="T76" fmla="*/ 1328 w 2392"/>
                <a:gd name="T77" fmla="*/ 461 h 881"/>
                <a:gd name="T78" fmla="*/ 1462 w 2392"/>
                <a:gd name="T79" fmla="*/ 533 h 881"/>
                <a:gd name="T80" fmla="*/ 1480 w 2392"/>
                <a:gd name="T81" fmla="*/ 617 h 881"/>
                <a:gd name="T82" fmla="*/ 1421 w 2392"/>
                <a:gd name="T83" fmla="*/ 653 h 881"/>
                <a:gd name="T84" fmla="*/ 1262 w 2392"/>
                <a:gd name="T85" fmla="*/ 701 h 881"/>
                <a:gd name="T86" fmla="*/ 1148 w 2392"/>
                <a:gd name="T87" fmla="*/ 755 h 881"/>
                <a:gd name="T88" fmla="*/ 1101 w 2392"/>
                <a:gd name="T89" fmla="*/ 809 h 881"/>
                <a:gd name="T90" fmla="*/ 1113 w 2392"/>
                <a:gd name="T91" fmla="*/ 869 h 881"/>
                <a:gd name="T92" fmla="*/ 1142 w 2392"/>
                <a:gd name="T93" fmla="*/ 881 h 881"/>
                <a:gd name="T94" fmla="*/ 1244 w 2392"/>
                <a:gd name="T95" fmla="*/ 869 h 881"/>
                <a:gd name="T96" fmla="*/ 1433 w 2392"/>
                <a:gd name="T97" fmla="*/ 857 h 881"/>
                <a:gd name="T98" fmla="*/ 1486 w 2392"/>
                <a:gd name="T99" fmla="*/ 851 h 881"/>
                <a:gd name="T100" fmla="*/ 1528 w 2392"/>
                <a:gd name="T101" fmla="*/ 833 h 881"/>
                <a:gd name="T102" fmla="*/ 1729 w 2392"/>
                <a:gd name="T103" fmla="*/ 743 h 881"/>
                <a:gd name="T104" fmla="*/ 1860 w 2392"/>
                <a:gd name="T105" fmla="*/ 689 h 881"/>
                <a:gd name="T106" fmla="*/ 1938 w 2392"/>
                <a:gd name="T107" fmla="*/ 581 h 881"/>
                <a:gd name="T108" fmla="*/ 2102 w 2392"/>
                <a:gd name="T109" fmla="*/ 389 h 881"/>
                <a:gd name="T110" fmla="*/ 2273 w 2392"/>
                <a:gd name="T111" fmla="*/ 269 h 881"/>
                <a:gd name="T112" fmla="*/ 2321 w 2392"/>
                <a:gd name="T113" fmla="*/ 239 h 881"/>
                <a:gd name="T114" fmla="*/ 2464 w 2392"/>
                <a:gd name="T115" fmla="*/ 0 h 881"/>
                <a:gd name="T116" fmla="*/ 237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08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42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10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11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12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46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</p:grpSp>
      <p:sp>
        <p:nvSpPr>
          <p:cNvPr id="411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16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17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90DD65-AC5D-48A7-8953-8048DCB22654}" type="slidenum">
              <a:rPr lang="en-US" alt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11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50889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4099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4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02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36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4 w 185"/>
                <a:gd name="T1" fmla="*/ 0 h 120"/>
                <a:gd name="T2" fmla="*/ 194 w 185"/>
                <a:gd name="T3" fmla="*/ 6 h 120"/>
                <a:gd name="T4" fmla="*/ 194 w 185"/>
                <a:gd name="T5" fmla="*/ 18 h 120"/>
                <a:gd name="T6" fmla="*/ 194 w 185"/>
                <a:gd name="T7" fmla="*/ 36 h 120"/>
                <a:gd name="T8" fmla="*/ 188 w 185"/>
                <a:gd name="T9" fmla="*/ 54 h 120"/>
                <a:gd name="T10" fmla="*/ 170 w 185"/>
                <a:gd name="T11" fmla="*/ 72 h 120"/>
                <a:gd name="T12" fmla="*/ 146 w 185"/>
                <a:gd name="T13" fmla="*/ 96 h 120"/>
                <a:gd name="T14" fmla="*/ 110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4 w 185"/>
                <a:gd name="T29" fmla="*/ 0 h 120"/>
                <a:gd name="T30" fmla="*/ 194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7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8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6 w 526"/>
                <a:gd name="T17" fmla="*/ 179 h 275"/>
                <a:gd name="T18" fmla="*/ 218 w 526"/>
                <a:gd name="T19" fmla="*/ 143 h 275"/>
                <a:gd name="T20" fmla="*/ 260 w 526"/>
                <a:gd name="T21" fmla="*/ 120 h 275"/>
                <a:gd name="T22" fmla="*/ 308 w 526"/>
                <a:gd name="T23" fmla="*/ 96 h 275"/>
                <a:gd name="T24" fmla="*/ 411 w 526"/>
                <a:gd name="T25" fmla="*/ 48 h 275"/>
                <a:gd name="T26" fmla="*/ 460 w 526"/>
                <a:gd name="T27" fmla="*/ 30 h 275"/>
                <a:gd name="T28" fmla="*/ 496 w 526"/>
                <a:gd name="T29" fmla="*/ 12 h 275"/>
                <a:gd name="T30" fmla="*/ 520 w 526"/>
                <a:gd name="T31" fmla="*/ 6 h 275"/>
                <a:gd name="T32" fmla="*/ 538 w 526"/>
                <a:gd name="T33" fmla="*/ 0 h 275"/>
                <a:gd name="T34" fmla="*/ 544 w 526"/>
                <a:gd name="T35" fmla="*/ 0 h 275"/>
                <a:gd name="T36" fmla="*/ 538 w 526"/>
                <a:gd name="T37" fmla="*/ 6 h 275"/>
                <a:gd name="T38" fmla="*/ 526 w 526"/>
                <a:gd name="T39" fmla="*/ 12 h 275"/>
                <a:gd name="T40" fmla="*/ 502 w 526"/>
                <a:gd name="T41" fmla="*/ 24 h 275"/>
                <a:gd name="T42" fmla="*/ 478 w 526"/>
                <a:gd name="T43" fmla="*/ 42 h 275"/>
                <a:gd name="T44" fmla="*/ 454 w 526"/>
                <a:gd name="T45" fmla="*/ 54 h 275"/>
                <a:gd name="T46" fmla="*/ 411 w 526"/>
                <a:gd name="T47" fmla="*/ 78 h 275"/>
                <a:gd name="T48" fmla="*/ 349 w 526"/>
                <a:gd name="T49" fmla="*/ 108 h 275"/>
                <a:gd name="T50" fmla="*/ 284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9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9 w 718"/>
                <a:gd name="T17" fmla="*/ 228 h 306"/>
                <a:gd name="T18" fmla="*/ 135 w 718"/>
                <a:gd name="T19" fmla="*/ 228 h 306"/>
                <a:gd name="T20" fmla="*/ 153 w 718"/>
                <a:gd name="T21" fmla="*/ 222 h 306"/>
                <a:gd name="T22" fmla="*/ 177 w 718"/>
                <a:gd name="T23" fmla="*/ 216 h 306"/>
                <a:gd name="T24" fmla="*/ 207 w 718"/>
                <a:gd name="T25" fmla="*/ 204 h 306"/>
                <a:gd name="T26" fmla="*/ 284 w 718"/>
                <a:gd name="T27" fmla="*/ 180 h 306"/>
                <a:gd name="T28" fmla="*/ 389 w 718"/>
                <a:gd name="T29" fmla="*/ 156 h 306"/>
                <a:gd name="T30" fmla="*/ 479 w 718"/>
                <a:gd name="T31" fmla="*/ 126 h 306"/>
                <a:gd name="T32" fmla="*/ 562 w 718"/>
                <a:gd name="T33" fmla="*/ 102 h 306"/>
                <a:gd name="T34" fmla="*/ 592 w 718"/>
                <a:gd name="T35" fmla="*/ 90 h 306"/>
                <a:gd name="T36" fmla="*/ 631 w 718"/>
                <a:gd name="T37" fmla="*/ 84 h 306"/>
                <a:gd name="T38" fmla="*/ 649 w 718"/>
                <a:gd name="T39" fmla="*/ 78 h 306"/>
                <a:gd name="T40" fmla="*/ 655 w 718"/>
                <a:gd name="T41" fmla="*/ 72 h 306"/>
                <a:gd name="T42" fmla="*/ 661 w 718"/>
                <a:gd name="T43" fmla="*/ 66 h 306"/>
                <a:gd name="T44" fmla="*/ 679 w 718"/>
                <a:gd name="T45" fmla="*/ 60 h 306"/>
                <a:gd name="T46" fmla="*/ 721 w 718"/>
                <a:gd name="T47" fmla="*/ 30 h 306"/>
                <a:gd name="T48" fmla="*/ 739 w 718"/>
                <a:gd name="T49" fmla="*/ 18 h 306"/>
                <a:gd name="T50" fmla="*/ 745 w 718"/>
                <a:gd name="T51" fmla="*/ 6 h 306"/>
                <a:gd name="T52" fmla="*/ 739 w 718"/>
                <a:gd name="T53" fmla="*/ 0 h 306"/>
                <a:gd name="T54" fmla="*/ 715 w 718"/>
                <a:gd name="T55" fmla="*/ 0 h 306"/>
                <a:gd name="T56" fmla="*/ 655 w 718"/>
                <a:gd name="T57" fmla="*/ 0 h 306"/>
                <a:gd name="T58" fmla="*/ 598 w 718"/>
                <a:gd name="T59" fmla="*/ 0 h 306"/>
                <a:gd name="T60" fmla="*/ 562 w 718"/>
                <a:gd name="T61" fmla="*/ 0 h 306"/>
                <a:gd name="T62" fmla="*/ 532 w 718"/>
                <a:gd name="T63" fmla="*/ 18 h 306"/>
                <a:gd name="T64" fmla="*/ 503 w 718"/>
                <a:gd name="T65" fmla="*/ 42 h 306"/>
                <a:gd name="T66" fmla="*/ 485 w 718"/>
                <a:gd name="T67" fmla="*/ 54 h 306"/>
                <a:gd name="T68" fmla="*/ 467 w 718"/>
                <a:gd name="T69" fmla="*/ 60 h 306"/>
                <a:gd name="T70" fmla="*/ 443 w 718"/>
                <a:gd name="T71" fmla="*/ 60 h 306"/>
                <a:gd name="T72" fmla="*/ 407 w 718"/>
                <a:gd name="T73" fmla="*/ 66 h 306"/>
                <a:gd name="T74" fmla="*/ 356 w 718"/>
                <a:gd name="T75" fmla="*/ 84 h 306"/>
                <a:gd name="T76" fmla="*/ 320 w 718"/>
                <a:gd name="T77" fmla="*/ 108 h 306"/>
                <a:gd name="T78" fmla="*/ 296 w 718"/>
                <a:gd name="T79" fmla="*/ 126 h 306"/>
                <a:gd name="T80" fmla="*/ 284 w 718"/>
                <a:gd name="T81" fmla="*/ 132 h 306"/>
                <a:gd name="T82" fmla="*/ 266 w 718"/>
                <a:gd name="T83" fmla="*/ 138 h 306"/>
                <a:gd name="T84" fmla="*/ 230 w 718"/>
                <a:gd name="T85" fmla="*/ 138 h 306"/>
                <a:gd name="T86" fmla="*/ 195 w 718"/>
                <a:gd name="T87" fmla="*/ 138 h 306"/>
                <a:gd name="T88" fmla="*/ 189 w 718"/>
                <a:gd name="T89" fmla="*/ 138 h 306"/>
                <a:gd name="T90" fmla="*/ 183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40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01 w 2392"/>
                <a:gd name="T1" fmla="*/ 54 h 881"/>
                <a:gd name="T2" fmla="*/ 2253 w 2392"/>
                <a:gd name="T3" fmla="*/ 54 h 881"/>
                <a:gd name="T4" fmla="*/ 2210 w 2392"/>
                <a:gd name="T5" fmla="*/ 66 h 881"/>
                <a:gd name="T6" fmla="*/ 2084 w 2392"/>
                <a:gd name="T7" fmla="*/ 101 h 881"/>
                <a:gd name="T8" fmla="*/ 2019 w 2392"/>
                <a:gd name="T9" fmla="*/ 119 h 881"/>
                <a:gd name="T10" fmla="*/ 1914 w 2392"/>
                <a:gd name="T11" fmla="*/ 167 h 881"/>
                <a:gd name="T12" fmla="*/ 1890 w 2392"/>
                <a:gd name="T13" fmla="*/ 245 h 881"/>
                <a:gd name="T14" fmla="*/ 1896 w 2392"/>
                <a:gd name="T15" fmla="*/ 305 h 881"/>
                <a:gd name="T16" fmla="*/ 1812 w 2392"/>
                <a:gd name="T17" fmla="*/ 317 h 881"/>
                <a:gd name="T18" fmla="*/ 1642 w 2392"/>
                <a:gd name="T19" fmla="*/ 263 h 881"/>
                <a:gd name="T20" fmla="*/ 1552 w 2392"/>
                <a:gd name="T21" fmla="*/ 257 h 881"/>
                <a:gd name="T22" fmla="*/ 1444 w 2392"/>
                <a:gd name="T23" fmla="*/ 311 h 881"/>
                <a:gd name="T24" fmla="*/ 1376 w 2392"/>
                <a:gd name="T25" fmla="*/ 353 h 881"/>
                <a:gd name="T26" fmla="*/ 1346 w 2392"/>
                <a:gd name="T27" fmla="*/ 359 h 881"/>
                <a:gd name="T28" fmla="*/ 1250 w 2392"/>
                <a:gd name="T29" fmla="*/ 371 h 881"/>
                <a:gd name="T30" fmla="*/ 1196 w 2392"/>
                <a:gd name="T31" fmla="*/ 365 h 881"/>
                <a:gd name="T32" fmla="*/ 1089 w 2392"/>
                <a:gd name="T33" fmla="*/ 371 h 881"/>
                <a:gd name="T34" fmla="*/ 984 w 2392"/>
                <a:gd name="T35" fmla="*/ 383 h 881"/>
                <a:gd name="T36" fmla="*/ 948 w 2392"/>
                <a:gd name="T37" fmla="*/ 401 h 881"/>
                <a:gd name="T38" fmla="*/ 846 w 2392"/>
                <a:gd name="T39" fmla="*/ 419 h 881"/>
                <a:gd name="T40" fmla="*/ 805 w 2392"/>
                <a:gd name="T41" fmla="*/ 419 h 881"/>
                <a:gd name="T42" fmla="*/ 682 w 2392"/>
                <a:gd name="T43" fmla="*/ 437 h 881"/>
                <a:gd name="T44" fmla="*/ 616 w 2392"/>
                <a:gd name="T45" fmla="*/ 473 h 881"/>
                <a:gd name="T46" fmla="*/ 521 w 2392"/>
                <a:gd name="T47" fmla="*/ 467 h 881"/>
                <a:gd name="T48" fmla="*/ 440 w 2392"/>
                <a:gd name="T49" fmla="*/ 491 h 881"/>
                <a:gd name="T50" fmla="*/ 422 w 2392"/>
                <a:gd name="T51" fmla="*/ 539 h 881"/>
                <a:gd name="T52" fmla="*/ 356 w 2392"/>
                <a:gd name="T53" fmla="*/ 569 h 881"/>
                <a:gd name="T54" fmla="*/ 231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2 w 2392"/>
                <a:gd name="T65" fmla="*/ 653 h 881"/>
                <a:gd name="T66" fmla="*/ 491 w 2392"/>
                <a:gd name="T67" fmla="*/ 569 h 881"/>
                <a:gd name="T68" fmla="*/ 586 w 2392"/>
                <a:gd name="T69" fmla="*/ 521 h 881"/>
                <a:gd name="T70" fmla="*/ 664 w 2392"/>
                <a:gd name="T71" fmla="*/ 515 h 881"/>
                <a:gd name="T72" fmla="*/ 900 w 2392"/>
                <a:gd name="T73" fmla="*/ 461 h 881"/>
                <a:gd name="T74" fmla="*/ 1184 w 2392"/>
                <a:gd name="T75" fmla="*/ 425 h 881"/>
                <a:gd name="T76" fmla="*/ 1328 w 2392"/>
                <a:gd name="T77" fmla="*/ 461 h 881"/>
                <a:gd name="T78" fmla="*/ 1462 w 2392"/>
                <a:gd name="T79" fmla="*/ 533 h 881"/>
                <a:gd name="T80" fmla="*/ 1480 w 2392"/>
                <a:gd name="T81" fmla="*/ 617 h 881"/>
                <a:gd name="T82" fmla="*/ 1421 w 2392"/>
                <a:gd name="T83" fmla="*/ 653 h 881"/>
                <a:gd name="T84" fmla="*/ 1262 w 2392"/>
                <a:gd name="T85" fmla="*/ 701 h 881"/>
                <a:gd name="T86" fmla="*/ 1148 w 2392"/>
                <a:gd name="T87" fmla="*/ 755 h 881"/>
                <a:gd name="T88" fmla="*/ 1101 w 2392"/>
                <a:gd name="T89" fmla="*/ 809 h 881"/>
                <a:gd name="T90" fmla="*/ 1113 w 2392"/>
                <a:gd name="T91" fmla="*/ 869 h 881"/>
                <a:gd name="T92" fmla="*/ 1142 w 2392"/>
                <a:gd name="T93" fmla="*/ 881 h 881"/>
                <a:gd name="T94" fmla="*/ 1244 w 2392"/>
                <a:gd name="T95" fmla="*/ 869 h 881"/>
                <a:gd name="T96" fmla="*/ 1433 w 2392"/>
                <a:gd name="T97" fmla="*/ 857 h 881"/>
                <a:gd name="T98" fmla="*/ 1486 w 2392"/>
                <a:gd name="T99" fmla="*/ 851 h 881"/>
                <a:gd name="T100" fmla="*/ 1528 w 2392"/>
                <a:gd name="T101" fmla="*/ 833 h 881"/>
                <a:gd name="T102" fmla="*/ 1729 w 2392"/>
                <a:gd name="T103" fmla="*/ 743 h 881"/>
                <a:gd name="T104" fmla="*/ 1860 w 2392"/>
                <a:gd name="T105" fmla="*/ 689 h 881"/>
                <a:gd name="T106" fmla="*/ 1938 w 2392"/>
                <a:gd name="T107" fmla="*/ 581 h 881"/>
                <a:gd name="T108" fmla="*/ 2102 w 2392"/>
                <a:gd name="T109" fmla="*/ 389 h 881"/>
                <a:gd name="T110" fmla="*/ 2273 w 2392"/>
                <a:gd name="T111" fmla="*/ 269 h 881"/>
                <a:gd name="T112" fmla="*/ 2321 w 2392"/>
                <a:gd name="T113" fmla="*/ 239 h 881"/>
                <a:gd name="T114" fmla="*/ 2464 w 2392"/>
                <a:gd name="T115" fmla="*/ 0 h 881"/>
                <a:gd name="T116" fmla="*/ 237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08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42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10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11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12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46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</p:grpSp>
      <p:sp>
        <p:nvSpPr>
          <p:cNvPr id="411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16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17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90DD65-AC5D-48A7-8953-8048DCB22654}" type="slidenum">
              <a:rPr lang="en-US" alt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11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672932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  <p:sldLayoutId id="2147483909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4099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4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02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36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4 w 185"/>
                <a:gd name="T1" fmla="*/ 0 h 120"/>
                <a:gd name="T2" fmla="*/ 194 w 185"/>
                <a:gd name="T3" fmla="*/ 6 h 120"/>
                <a:gd name="T4" fmla="*/ 194 w 185"/>
                <a:gd name="T5" fmla="*/ 18 h 120"/>
                <a:gd name="T6" fmla="*/ 194 w 185"/>
                <a:gd name="T7" fmla="*/ 36 h 120"/>
                <a:gd name="T8" fmla="*/ 188 w 185"/>
                <a:gd name="T9" fmla="*/ 54 h 120"/>
                <a:gd name="T10" fmla="*/ 170 w 185"/>
                <a:gd name="T11" fmla="*/ 72 h 120"/>
                <a:gd name="T12" fmla="*/ 146 w 185"/>
                <a:gd name="T13" fmla="*/ 96 h 120"/>
                <a:gd name="T14" fmla="*/ 110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4 w 185"/>
                <a:gd name="T29" fmla="*/ 0 h 120"/>
                <a:gd name="T30" fmla="*/ 194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7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8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6 w 526"/>
                <a:gd name="T17" fmla="*/ 179 h 275"/>
                <a:gd name="T18" fmla="*/ 218 w 526"/>
                <a:gd name="T19" fmla="*/ 143 h 275"/>
                <a:gd name="T20" fmla="*/ 260 w 526"/>
                <a:gd name="T21" fmla="*/ 120 h 275"/>
                <a:gd name="T22" fmla="*/ 308 w 526"/>
                <a:gd name="T23" fmla="*/ 96 h 275"/>
                <a:gd name="T24" fmla="*/ 411 w 526"/>
                <a:gd name="T25" fmla="*/ 48 h 275"/>
                <a:gd name="T26" fmla="*/ 460 w 526"/>
                <a:gd name="T27" fmla="*/ 30 h 275"/>
                <a:gd name="T28" fmla="*/ 496 w 526"/>
                <a:gd name="T29" fmla="*/ 12 h 275"/>
                <a:gd name="T30" fmla="*/ 520 w 526"/>
                <a:gd name="T31" fmla="*/ 6 h 275"/>
                <a:gd name="T32" fmla="*/ 538 w 526"/>
                <a:gd name="T33" fmla="*/ 0 h 275"/>
                <a:gd name="T34" fmla="*/ 544 w 526"/>
                <a:gd name="T35" fmla="*/ 0 h 275"/>
                <a:gd name="T36" fmla="*/ 538 w 526"/>
                <a:gd name="T37" fmla="*/ 6 h 275"/>
                <a:gd name="T38" fmla="*/ 526 w 526"/>
                <a:gd name="T39" fmla="*/ 12 h 275"/>
                <a:gd name="T40" fmla="*/ 502 w 526"/>
                <a:gd name="T41" fmla="*/ 24 h 275"/>
                <a:gd name="T42" fmla="*/ 478 w 526"/>
                <a:gd name="T43" fmla="*/ 42 h 275"/>
                <a:gd name="T44" fmla="*/ 454 w 526"/>
                <a:gd name="T45" fmla="*/ 54 h 275"/>
                <a:gd name="T46" fmla="*/ 411 w 526"/>
                <a:gd name="T47" fmla="*/ 78 h 275"/>
                <a:gd name="T48" fmla="*/ 349 w 526"/>
                <a:gd name="T49" fmla="*/ 108 h 275"/>
                <a:gd name="T50" fmla="*/ 284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9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9 w 718"/>
                <a:gd name="T17" fmla="*/ 228 h 306"/>
                <a:gd name="T18" fmla="*/ 135 w 718"/>
                <a:gd name="T19" fmla="*/ 228 h 306"/>
                <a:gd name="T20" fmla="*/ 153 w 718"/>
                <a:gd name="T21" fmla="*/ 222 h 306"/>
                <a:gd name="T22" fmla="*/ 177 w 718"/>
                <a:gd name="T23" fmla="*/ 216 h 306"/>
                <a:gd name="T24" fmla="*/ 207 w 718"/>
                <a:gd name="T25" fmla="*/ 204 h 306"/>
                <a:gd name="T26" fmla="*/ 284 w 718"/>
                <a:gd name="T27" fmla="*/ 180 h 306"/>
                <a:gd name="T28" fmla="*/ 389 w 718"/>
                <a:gd name="T29" fmla="*/ 156 h 306"/>
                <a:gd name="T30" fmla="*/ 479 w 718"/>
                <a:gd name="T31" fmla="*/ 126 h 306"/>
                <a:gd name="T32" fmla="*/ 562 w 718"/>
                <a:gd name="T33" fmla="*/ 102 h 306"/>
                <a:gd name="T34" fmla="*/ 592 w 718"/>
                <a:gd name="T35" fmla="*/ 90 h 306"/>
                <a:gd name="T36" fmla="*/ 631 w 718"/>
                <a:gd name="T37" fmla="*/ 84 h 306"/>
                <a:gd name="T38" fmla="*/ 649 w 718"/>
                <a:gd name="T39" fmla="*/ 78 h 306"/>
                <a:gd name="T40" fmla="*/ 655 w 718"/>
                <a:gd name="T41" fmla="*/ 72 h 306"/>
                <a:gd name="T42" fmla="*/ 661 w 718"/>
                <a:gd name="T43" fmla="*/ 66 h 306"/>
                <a:gd name="T44" fmla="*/ 679 w 718"/>
                <a:gd name="T45" fmla="*/ 60 h 306"/>
                <a:gd name="T46" fmla="*/ 721 w 718"/>
                <a:gd name="T47" fmla="*/ 30 h 306"/>
                <a:gd name="T48" fmla="*/ 739 w 718"/>
                <a:gd name="T49" fmla="*/ 18 h 306"/>
                <a:gd name="T50" fmla="*/ 745 w 718"/>
                <a:gd name="T51" fmla="*/ 6 h 306"/>
                <a:gd name="T52" fmla="*/ 739 w 718"/>
                <a:gd name="T53" fmla="*/ 0 h 306"/>
                <a:gd name="T54" fmla="*/ 715 w 718"/>
                <a:gd name="T55" fmla="*/ 0 h 306"/>
                <a:gd name="T56" fmla="*/ 655 w 718"/>
                <a:gd name="T57" fmla="*/ 0 h 306"/>
                <a:gd name="T58" fmla="*/ 598 w 718"/>
                <a:gd name="T59" fmla="*/ 0 h 306"/>
                <a:gd name="T60" fmla="*/ 562 w 718"/>
                <a:gd name="T61" fmla="*/ 0 h 306"/>
                <a:gd name="T62" fmla="*/ 532 w 718"/>
                <a:gd name="T63" fmla="*/ 18 h 306"/>
                <a:gd name="T64" fmla="*/ 503 w 718"/>
                <a:gd name="T65" fmla="*/ 42 h 306"/>
                <a:gd name="T66" fmla="*/ 485 w 718"/>
                <a:gd name="T67" fmla="*/ 54 h 306"/>
                <a:gd name="T68" fmla="*/ 467 w 718"/>
                <a:gd name="T69" fmla="*/ 60 h 306"/>
                <a:gd name="T70" fmla="*/ 443 w 718"/>
                <a:gd name="T71" fmla="*/ 60 h 306"/>
                <a:gd name="T72" fmla="*/ 407 w 718"/>
                <a:gd name="T73" fmla="*/ 66 h 306"/>
                <a:gd name="T74" fmla="*/ 356 w 718"/>
                <a:gd name="T75" fmla="*/ 84 h 306"/>
                <a:gd name="T76" fmla="*/ 320 w 718"/>
                <a:gd name="T77" fmla="*/ 108 h 306"/>
                <a:gd name="T78" fmla="*/ 296 w 718"/>
                <a:gd name="T79" fmla="*/ 126 h 306"/>
                <a:gd name="T80" fmla="*/ 284 w 718"/>
                <a:gd name="T81" fmla="*/ 132 h 306"/>
                <a:gd name="T82" fmla="*/ 266 w 718"/>
                <a:gd name="T83" fmla="*/ 138 h 306"/>
                <a:gd name="T84" fmla="*/ 230 w 718"/>
                <a:gd name="T85" fmla="*/ 138 h 306"/>
                <a:gd name="T86" fmla="*/ 195 w 718"/>
                <a:gd name="T87" fmla="*/ 138 h 306"/>
                <a:gd name="T88" fmla="*/ 189 w 718"/>
                <a:gd name="T89" fmla="*/ 138 h 306"/>
                <a:gd name="T90" fmla="*/ 183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40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01 w 2392"/>
                <a:gd name="T1" fmla="*/ 54 h 881"/>
                <a:gd name="T2" fmla="*/ 2253 w 2392"/>
                <a:gd name="T3" fmla="*/ 54 h 881"/>
                <a:gd name="T4" fmla="*/ 2210 w 2392"/>
                <a:gd name="T5" fmla="*/ 66 h 881"/>
                <a:gd name="T6" fmla="*/ 2084 w 2392"/>
                <a:gd name="T7" fmla="*/ 101 h 881"/>
                <a:gd name="T8" fmla="*/ 2019 w 2392"/>
                <a:gd name="T9" fmla="*/ 119 h 881"/>
                <a:gd name="T10" fmla="*/ 1914 w 2392"/>
                <a:gd name="T11" fmla="*/ 167 h 881"/>
                <a:gd name="T12" fmla="*/ 1890 w 2392"/>
                <a:gd name="T13" fmla="*/ 245 h 881"/>
                <a:gd name="T14" fmla="*/ 1896 w 2392"/>
                <a:gd name="T15" fmla="*/ 305 h 881"/>
                <a:gd name="T16" fmla="*/ 1812 w 2392"/>
                <a:gd name="T17" fmla="*/ 317 h 881"/>
                <a:gd name="T18" fmla="*/ 1642 w 2392"/>
                <a:gd name="T19" fmla="*/ 263 h 881"/>
                <a:gd name="T20" fmla="*/ 1552 w 2392"/>
                <a:gd name="T21" fmla="*/ 257 h 881"/>
                <a:gd name="T22" fmla="*/ 1444 w 2392"/>
                <a:gd name="T23" fmla="*/ 311 h 881"/>
                <a:gd name="T24" fmla="*/ 1376 w 2392"/>
                <a:gd name="T25" fmla="*/ 353 h 881"/>
                <a:gd name="T26" fmla="*/ 1346 w 2392"/>
                <a:gd name="T27" fmla="*/ 359 h 881"/>
                <a:gd name="T28" fmla="*/ 1250 w 2392"/>
                <a:gd name="T29" fmla="*/ 371 h 881"/>
                <a:gd name="T30" fmla="*/ 1196 w 2392"/>
                <a:gd name="T31" fmla="*/ 365 h 881"/>
                <a:gd name="T32" fmla="*/ 1089 w 2392"/>
                <a:gd name="T33" fmla="*/ 371 h 881"/>
                <a:gd name="T34" fmla="*/ 984 w 2392"/>
                <a:gd name="T35" fmla="*/ 383 h 881"/>
                <a:gd name="T36" fmla="*/ 948 w 2392"/>
                <a:gd name="T37" fmla="*/ 401 h 881"/>
                <a:gd name="T38" fmla="*/ 846 w 2392"/>
                <a:gd name="T39" fmla="*/ 419 h 881"/>
                <a:gd name="T40" fmla="*/ 805 w 2392"/>
                <a:gd name="T41" fmla="*/ 419 h 881"/>
                <a:gd name="T42" fmla="*/ 682 w 2392"/>
                <a:gd name="T43" fmla="*/ 437 h 881"/>
                <a:gd name="T44" fmla="*/ 616 w 2392"/>
                <a:gd name="T45" fmla="*/ 473 h 881"/>
                <a:gd name="T46" fmla="*/ 521 w 2392"/>
                <a:gd name="T47" fmla="*/ 467 h 881"/>
                <a:gd name="T48" fmla="*/ 440 w 2392"/>
                <a:gd name="T49" fmla="*/ 491 h 881"/>
                <a:gd name="T50" fmla="*/ 422 w 2392"/>
                <a:gd name="T51" fmla="*/ 539 h 881"/>
                <a:gd name="T52" fmla="*/ 356 w 2392"/>
                <a:gd name="T53" fmla="*/ 569 h 881"/>
                <a:gd name="T54" fmla="*/ 231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2 w 2392"/>
                <a:gd name="T65" fmla="*/ 653 h 881"/>
                <a:gd name="T66" fmla="*/ 491 w 2392"/>
                <a:gd name="T67" fmla="*/ 569 h 881"/>
                <a:gd name="T68" fmla="*/ 586 w 2392"/>
                <a:gd name="T69" fmla="*/ 521 h 881"/>
                <a:gd name="T70" fmla="*/ 664 w 2392"/>
                <a:gd name="T71" fmla="*/ 515 h 881"/>
                <a:gd name="T72" fmla="*/ 900 w 2392"/>
                <a:gd name="T73" fmla="*/ 461 h 881"/>
                <a:gd name="T74" fmla="*/ 1184 w 2392"/>
                <a:gd name="T75" fmla="*/ 425 h 881"/>
                <a:gd name="T76" fmla="*/ 1328 w 2392"/>
                <a:gd name="T77" fmla="*/ 461 h 881"/>
                <a:gd name="T78" fmla="*/ 1462 w 2392"/>
                <a:gd name="T79" fmla="*/ 533 h 881"/>
                <a:gd name="T80" fmla="*/ 1480 w 2392"/>
                <a:gd name="T81" fmla="*/ 617 h 881"/>
                <a:gd name="T82" fmla="*/ 1421 w 2392"/>
                <a:gd name="T83" fmla="*/ 653 h 881"/>
                <a:gd name="T84" fmla="*/ 1262 w 2392"/>
                <a:gd name="T85" fmla="*/ 701 h 881"/>
                <a:gd name="T86" fmla="*/ 1148 w 2392"/>
                <a:gd name="T87" fmla="*/ 755 h 881"/>
                <a:gd name="T88" fmla="*/ 1101 w 2392"/>
                <a:gd name="T89" fmla="*/ 809 h 881"/>
                <a:gd name="T90" fmla="*/ 1113 w 2392"/>
                <a:gd name="T91" fmla="*/ 869 h 881"/>
                <a:gd name="T92" fmla="*/ 1142 w 2392"/>
                <a:gd name="T93" fmla="*/ 881 h 881"/>
                <a:gd name="T94" fmla="*/ 1244 w 2392"/>
                <a:gd name="T95" fmla="*/ 869 h 881"/>
                <a:gd name="T96" fmla="*/ 1433 w 2392"/>
                <a:gd name="T97" fmla="*/ 857 h 881"/>
                <a:gd name="T98" fmla="*/ 1486 w 2392"/>
                <a:gd name="T99" fmla="*/ 851 h 881"/>
                <a:gd name="T100" fmla="*/ 1528 w 2392"/>
                <a:gd name="T101" fmla="*/ 833 h 881"/>
                <a:gd name="T102" fmla="*/ 1729 w 2392"/>
                <a:gd name="T103" fmla="*/ 743 h 881"/>
                <a:gd name="T104" fmla="*/ 1860 w 2392"/>
                <a:gd name="T105" fmla="*/ 689 h 881"/>
                <a:gd name="T106" fmla="*/ 1938 w 2392"/>
                <a:gd name="T107" fmla="*/ 581 h 881"/>
                <a:gd name="T108" fmla="*/ 2102 w 2392"/>
                <a:gd name="T109" fmla="*/ 389 h 881"/>
                <a:gd name="T110" fmla="*/ 2273 w 2392"/>
                <a:gd name="T111" fmla="*/ 269 h 881"/>
                <a:gd name="T112" fmla="*/ 2321 w 2392"/>
                <a:gd name="T113" fmla="*/ 239 h 881"/>
                <a:gd name="T114" fmla="*/ 2464 w 2392"/>
                <a:gd name="T115" fmla="*/ 0 h 881"/>
                <a:gd name="T116" fmla="*/ 237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08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42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10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11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12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46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</p:grpSp>
      <p:sp>
        <p:nvSpPr>
          <p:cNvPr id="411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16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17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90DD65-AC5D-48A7-8953-8048DCB22654}" type="slidenum">
              <a:rPr lang="en-US" alt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11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577234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39" r:id="rId1"/>
    <p:sldLayoutId id="2147483940" r:id="rId2"/>
    <p:sldLayoutId id="2147483941" r:id="rId3"/>
    <p:sldLayoutId id="2147483942" r:id="rId4"/>
    <p:sldLayoutId id="2147483943" r:id="rId5"/>
    <p:sldLayoutId id="2147483944" r:id="rId6"/>
    <p:sldLayoutId id="2147483945" r:id="rId7"/>
    <p:sldLayoutId id="2147483946" r:id="rId8"/>
    <p:sldLayoutId id="2147483947" r:id="rId9"/>
    <p:sldLayoutId id="2147483948" r:id="rId10"/>
    <p:sldLayoutId id="2147483949" r:id="rId11"/>
    <p:sldLayoutId id="2147483950" r:id="rId12"/>
    <p:sldLayoutId id="2147483951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4099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4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02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36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4 w 185"/>
                <a:gd name="T1" fmla="*/ 0 h 120"/>
                <a:gd name="T2" fmla="*/ 194 w 185"/>
                <a:gd name="T3" fmla="*/ 6 h 120"/>
                <a:gd name="T4" fmla="*/ 194 w 185"/>
                <a:gd name="T5" fmla="*/ 18 h 120"/>
                <a:gd name="T6" fmla="*/ 194 w 185"/>
                <a:gd name="T7" fmla="*/ 36 h 120"/>
                <a:gd name="T8" fmla="*/ 188 w 185"/>
                <a:gd name="T9" fmla="*/ 54 h 120"/>
                <a:gd name="T10" fmla="*/ 170 w 185"/>
                <a:gd name="T11" fmla="*/ 72 h 120"/>
                <a:gd name="T12" fmla="*/ 146 w 185"/>
                <a:gd name="T13" fmla="*/ 96 h 120"/>
                <a:gd name="T14" fmla="*/ 110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4 w 185"/>
                <a:gd name="T29" fmla="*/ 0 h 120"/>
                <a:gd name="T30" fmla="*/ 194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7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8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6 w 526"/>
                <a:gd name="T17" fmla="*/ 179 h 275"/>
                <a:gd name="T18" fmla="*/ 218 w 526"/>
                <a:gd name="T19" fmla="*/ 143 h 275"/>
                <a:gd name="T20" fmla="*/ 260 w 526"/>
                <a:gd name="T21" fmla="*/ 120 h 275"/>
                <a:gd name="T22" fmla="*/ 308 w 526"/>
                <a:gd name="T23" fmla="*/ 96 h 275"/>
                <a:gd name="T24" fmla="*/ 411 w 526"/>
                <a:gd name="T25" fmla="*/ 48 h 275"/>
                <a:gd name="T26" fmla="*/ 460 w 526"/>
                <a:gd name="T27" fmla="*/ 30 h 275"/>
                <a:gd name="T28" fmla="*/ 496 w 526"/>
                <a:gd name="T29" fmla="*/ 12 h 275"/>
                <a:gd name="T30" fmla="*/ 520 w 526"/>
                <a:gd name="T31" fmla="*/ 6 h 275"/>
                <a:gd name="T32" fmla="*/ 538 w 526"/>
                <a:gd name="T33" fmla="*/ 0 h 275"/>
                <a:gd name="T34" fmla="*/ 544 w 526"/>
                <a:gd name="T35" fmla="*/ 0 h 275"/>
                <a:gd name="T36" fmla="*/ 538 w 526"/>
                <a:gd name="T37" fmla="*/ 6 h 275"/>
                <a:gd name="T38" fmla="*/ 526 w 526"/>
                <a:gd name="T39" fmla="*/ 12 h 275"/>
                <a:gd name="T40" fmla="*/ 502 w 526"/>
                <a:gd name="T41" fmla="*/ 24 h 275"/>
                <a:gd name="T42" fmla="*/ 478 w 526"/>
                <a:gd name="T43" fmla="*/ 42 h 275"/>
                <a:gd name="T44" fmla="*/ 454 w 526"/>
                <a:gd name="T45" fmla="*/ 54 h 275"/>
                <a:gd name="T46" fmla="*/ 411 w 526"/>
                <a:gd name="T47" fmla="*/ 78 h 275"/>
                <a:gd name="T48" fmla="*/ 349 w 526"/>
                <a:gd name="T49" fmla="*/ 108 h 275"/>
                <a:gd name="T50" fmla="*/ 284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39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9 w 718"/>
                <a:gd name="T17" fmla="*/ 228 h 306"/>
                <a:gd name="T18" fmla="*/ 135 w 718"/>
                <a:gd name="T19" fmla="*/ 228 h 306"/>
                <a:gd name="T20" fmla="*/ 153 w 718"/>
                <a:gd name="T21" fmla="*/ 222 h 306"/>
                <a:gd name="T22" fmla="*/ 177 w 718"/>
                <a:gd name="T23" fmla="*/ 216 h 306"/>
                <a:gd name="T24" fmla="*/ 207 w 718"/>
                <a:gd name="T25" fmla="*/ 204 h 306"/>
                <a:gd name="T26" fmla="*/ 284 w 718"/>
                <a:gd name="T27" fmla="*/ 180 h 306"/>
                <a:gd name="T28" fmla="*/ 389 w 718"/>
                <a:gd name="T29" fmla="*/ 156 h 306"/>
                <a:gd name="T30" fmla="*/ 479 w 718"/>
                <a:gd name="T31" fmla="*/ 126 h 306"/>
                <a:gd name="T32" fmla="*/ 562 w 718"/>
                <a:gd name="T33" fmla="*/ 102 h 306"/>
                <a:gd name="T34" fmla="*/ 592 w 718"/>
                <a:gd name="T35" fmla="*/ 90 h 306"/>
                <a:gd name="T36" fmla="*/ 631 w 718"/>
                <a:gd name="T37" fmla="*/ 84 h 306"/>
                <a:gd name="T38" fmla="*/ 649 w 718"/>
                <a:gd name="T39" fmla="*/ 78 h 306"/>
                <a:gd name="T40" fmla="*/ 655 w 718"/>
                <a:gd name="T41" fmla="*/ 72 h 306"/>
                <a:gd name="T42" fmla="*/ 661 w 718"/>
                <a:gd name="T43" fmla="*/ 66 h 306"/>
                <a:gd name="T44" fmla="*/ 679 w 718"/>
                <a:gd name="T45" fmla="*/ 60 h 306"/>
                <a:gd name="T46" fmla="*/ 721 w 718"/>
                <a:gd name="T47" fmla="*/ 30 h 306"/>
                <a:gd name="T48" fmla="*/ 739 w 718"/>
                <a:gd name="T49" fmla="*/ 18 h 306"/>
                <a:gd name="T50" fmla="*/ 745 w 718"/>
                <a:gd name="T51" fmla="*/ 6 h 306"/>
                <a:gd name="T52" fmla="*/ 739 w 718"/>
                <a:gd name="T53" fmla="*/ 0 h 306"/>
                <a:gd name="T54" fmla="*/ 715 w 718"/>
                <a:gd name="T55" fmla="*/ 0 h 306"/>
                <a:gd name="T56" fmla="*/ 655 w 718"/>
                <a:gd name="T57" fmla="*/ 0 h 306"/>
                <a:gd name="T58" fmla="*/ 598 w 718"/>
                <a:gd name="T59" fmla="*/ 0 h 306"/>
                <a:gd name="T60" fmla="*/ 562 w 718"/>
                <a:gd name="T61" fmla="*/ 0 h 306"/>
                <a:gd name="T62" fmla="*/ 532 w 718"/>
                <a:gd name="T63" fmla="*/ 18 h 306"/>
                <a:gd name="T64" fmla="*/ 503 w 718"/>
                <a:gd name="T65" fmla="*/ 42 h 306"/>
                <a:gd name="T66" fmla="*/ 485 w 718"/>
                <a:gd name="T67" fmla="*/ 54 h 306"/>
                <a:gd name="T68" fmla="*/ 467 w 718"/>
                <a:gd name="T69" fmla="*/ 60 h 306"/>
                <a:gd name="T70" fmla="*/ 443 w 718"/>
                <a:gd name="T71" fmla="*/ 60 h 306"/>
                <a:gd name="T72" fmla="*/ 407 w 718"/>
                <a:gd name="T73" fmla="*/ 66 h 306"/>
                <a:gd name="T74" fmla="*/ 356 w 718"/>
                <a:gd name="T75" fmla="*/ 84 h 306"/>
                <a:gd name="T76" fmla="*/ 320 w 718"/>
                <a:gd name="T77" fmla="*/ 108 h 306"/>
                <a:gd name="T78" fmla="*/ 296 w 718"/>
                <a:gd name="T79" fmla="*/ 126 h 306"/>
                <a:gd name="T80" fmla="*/ 284 w 718"/>
                <a:gd name="T81" fmla="*/ 132 h 306"/>
                <a:gd name="T82" fmla="*/ 266 w 718"/>
                <a:gd name="T83" fmla="*/ 138 h 306"/>
                <a:gd name="T84" fmla="*/ 230 w 718"/>
                <a:gd name="T85" fmla="*/ 138 h 306"/>
                <a:gd name="T86" fmla="*/ 195 w 718"/>
                <a:gd name="T87" fmla="*/ 138 h 306"/>
                <a:gd name="T88" fmla="*/ 189 w 718"/>
                <a:gd name="T89" fmla="*/ 138 h 306"/>
                <a:gd name="T90" fmla="*/ 183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1040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01 w 2392"/>
                <a:gd name="T1" fmla="*/ 54 h 881"/>
                <a:gd name="T2" fmla="*/ 2253 w 2392"/>
                <a:gd name="T3" fmla="*/ 54 h 881"/>
                <a:gd name="T4" fmla="*/ 2210 w 2392"/>
                <a:gd name="T5" fmla="*/ 66 h 881"/>
                <a:gd name="T6" fmla="*/ 2084 w 2392"/>
                <a:gd name="T7" fmla="*/ 101 h 881"/>
                <a:gd name="T8" fmla="*/ 2019 w 2392"/>
                <a:gd name="T9" fmla="*/ 119 h 881"/>
                <a:gd name="T10" fmla="*/ 1914 w 2392"/>
                <a:gd name="T11" fmla="*/ 167 h 881"/>
                <a:gd name="T12" fmla="*/ 1890 w 2392"/>
                <a:gd name="T13" fmla="*/ 245 h 881"/>
                <a:gd name="T14" fmla="*/ 1896 w 2392"/>
                <a:gd name="T15" fmla="*/ 305 h 881"/>
                <a:gd name="T16" fmla="*/ 1812 w 2392"/>
                <a:gd name="T17" fmla="*/ 317 h 881"/>
                <a:gd name="T18" fmla="*/ 1642 w 2392"/>
                <a:gd name="T19" fmla="*/ 263 h 881"/>
                <a:gd name="T20" fmla="*/ 1552 w 2392"/>
                <a:gd name="T21" fmla="*/ 257 h 881"/>
                <a:gd name="T22" fmla="*/ 1444 w 2392"/>
                <a:gd name="T23" fmla="*/ 311 h 881"/>
                <a:gd name="T24" fmla="*/ 1376 w 2392"/>
                <a:gd name="T25" fmla="*/ 353 h 881"/>
                <a:gd name="T26" fmla="*/ 1346 w 2392"/>
                <a:gd name="T27" fmla="*/ 359 h 881"/>
                <a:gd name="T28" fmla="*/ 1250 w 2392"/>
                <a:gd name="T29" fmla="*/ 371 h 881"/>
                <a:gd name="T30" fmla="*/ 1196 w 2392"/>
                <a:gd name="T31" fmla="*/ 365 h 881"/>
                <a:gd name="T32" fmla="*/ 1089 w 2392"/>
                <a:gd name="T33" fmla="*/ 371 h 881"/>
                <a:gd name="T34" fmla="*/ 984 w 2392"/>
                <a:gd name="T35" fmla="*/ 383 h 881"/>
                <a:gd name="T36" fmla="*/ 948 w 2392"/>
                <a:gd name="T37" fmla="*/ 401 h 881"/>
                <a:gd name="T38" fmla="*/ 846 w 2392"/>
                <a:gd name="T39" fmla="*/ 419 h 881"/>
                <a:gd name="T40" fmla="*/ 805 w 2392"/>
                <a:gd name="T41" fmla="*/ 419 h 881"/>
                <a:gd name="T42" fmla="*/ 682 w 2392"/>
                <a:gd name="T43" fmla="*/ 437 h 881"/>
                <a:gd name="T44" fmla="*/ 616 w 2392"/>
                <a:gd name="T45" fmla="*/ 473 h 881"/>
                <a:gd name="T46" fmla="*/ 521 w 2392"/>
                <a:gd name="T47" fmla="*/ 467 h 881"/>
                <a:gd name="T48" fmla="*/ 440 w 2392"/>
                <a:gd name="T49" fmla="*/ 491 h 881"/>
                <a:gd name="T50" fmla="*/ 422 w 2392"/>
                <a:gd name="T51" fmla="*/ 539 h 881"/>
                <a:gd name="T52" fmla="*/ 356 w 2392"/>
                <a:gd name="T53" fmla="*/ 569 h 881"/>
                <a:gd name="T54" fmla="*/ 231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2 w 2392"/>
                <a:gd name="T65" fmla="*/ 653 h 881"/>
                <a:gd name="T66" fmla="*/ 491 w 2392"/>
                <a:gd name="T67" fmla="*/ 569 h 881"/>
                <a:gd name="T68" fmla="*/ 586 w 2392"/>
                <a:gd name="T69" fmla="*/ 521 h 881"/>
                <a:gd name="T70" fmla="*/ 664 w 2392"/>
                <a:gd name="T71" fmla="*/ 515 h 881"/>
                <a:gd name="T72" fmla="*/ 900 w 2392"/>
                <a:gd name="T73" fmla="*/ 461 h 881"/>
                <a:gd name="T74" fmla="*/ 1184 w 2392"/>
                <a:gd name="T75" fmla="*/ 425 h 881"/>
                <a:gd name="T76" fmla="*/ 1328 w 2392"/>
                <a:gd name="T77" fmla="*/ 461 h 881"/>
                <a:gd name="T78" fmla="*/ 1462 w 2392"/>
                <a:gd name="T79" fmla="*/ 533 h 881"/>
                <a:gd name="T80" fmla="*/ 1480 w 2392"/>
                <a:gd name="T81" fmla="*/ 617 h 881"/>
                <a:gd name="T82" fmla="*/ 1421 w 2392"/>
                <a:gd name="T83" fmla="*/ 653 h 881"/>
                <a:gd name="T84" fmla="*/ 1262 w 2392"/>
                <a:gd name="T85" fmla="*/ 701 h 881"/>
                <a:gd name="T86" fmla="*/ 1148 w 2392"/>
                <a:gd name="T87" fmla="*/ 755 h 881"/>
                <a:gd name="T88" fmla="*/ 1101 w 2392"/>
                <a:gd name="T89" fmla="*/ 809 h 881"/>
                <a:gd name="T90" fmla="*/ 1113 w 2392"/>
                <a:gd name="T91" fmla="*/ 869 h 881"/>
                <a:gd name="T92" fmla="*/ 1142 w 2392"/>
                <a:gd name="T93" fmla="*/ 881 h 881"/>
                <a:gd name="T94" fmla="*/ 1244 w 2392"/>
                <a:gd name="T95" fmla="*/ 869 h 881"/>
                <a:gd name="T96" fmla="*/ 1433 w 2392"/>
                <a:gd name="T97" fmla="*/ 857 h 881"/>
                <a:gd name="T98" fmla="*/ 1486 w 2392"/>
                <a:gd name="T99" fmla="*/ 851 h 881"/>
                <a:gd name="T100" fmla="*/ 1528 w 2392"/>
                <a:gd name="T101" fmla="*/ 833 h 881"/>
                <a:gd name="T102" fmla="*/ 1729 w 2392"/>
                <a:gd name="T103" fmla="*/ 743 h 881"/>
                <a:gd name="T104" fmla="*/ 1860 w 2392"/>
                <a:gd name="T105" fmla="*/ 689 h 881"/>
                <a:gd name="T106" fmla="*/ 1938 w 2392"/>
                <a:gd name="T107" fmla="*/ 581 h 881"/>
                <a:gd name="T108" fmla="*/ 2102 w 2392"/>
                <a:gd name="T109" fmla="*/ 389 h 881"/>
                <a:gd name="T110" fmla="*/ 2273 w 2392"/>
                <a:gd name="T111" fmla="*/ 269 h 881"/>
                <a:gd name="T112" fmla="*/ 2321 w 2392"/>
                <a:gd name="T113" fmla="*/ 239 h 881"/>
                <a:gd name="T114" fmla="*/ 2464 w 2392"/>
                <a:gd name="T115" fmla="*/ 0 h 881"/>
                <a:gd name="T116" fmla="*/ 237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08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42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  <p:sp>
          <p:nvSpPr>
            <p:cNvPr id="4110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11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12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46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ZA" sz="1800">
                <a:solidFill>
                  <a:srgbClr val="FFFFFF"/>
                </a:solidFill>
              </a:endParaRPr>
            </a:p>
          </p:txBody>
        </p:sp>
      </p:grpSp>
      <p:sp>
        <p:nvSpPr>
          <p:cNvPr id="411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16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17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90DD65-AC5D-48A7-8953-8048DCB22654}" type="slidenum">
              <a:rPr lang="en-US" alt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11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589222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A900B-9F8D-4690-A529-6DADFE19417B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2024/07/12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25263-94BC-49A3-B443-8AA3E5EC1544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15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4" r:id="rId1"/>
    <p:sldLayoutId id="2147484105" r:id="rId2"/>
    <p:sldLayoutId id="2147484106" r:id="rId3"/>
    <p:sldLayoutId id="2147484107" r:id="rId4"/>
    <p:sldLayoutId id="2147484108" r:id="rId5"/>
    <p:sldLayoutId id="2147484109" r:id="rId6"/>
    <p:sldLayoutId id="2147484110" r:id="rId7"/>
    <p:sldLayoutId id="2147484111" r:id="rId8"/>
    <p:sldLayoutId id="2147484112" r:id="rId9"/>
    <p:sldLayoutId id="2147484113" r:id="rId10"/>
    <p:sldLayoutId id="214748411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.romancoins.info/p-nero-cap.JPG&amp;imgrefurl=http://www.romancoins.info/Caesar-Sculpture-1a3.HTML&amp;h=400&amp;w=300&amp;sz=30&amp;hl=en&amp;start=19&amp;tbnid=93dgpPEnWSQ80M:&amp;tbnh=143&amp;tbnw=107&amp;prev=/images?q%3Dnero%26gbv%3D2%26svnum%3D10%26hl%3Den%26sa%3D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5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5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5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5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5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5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5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5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5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5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5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5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37111"/>
            <a:ext cx="9144000" cy="2387600"/>
          </a:xfrm>
        </p:spPr>
        <p:txBody>
          <a:bodyPr/>
          <a:lstStyle/>
          <a:p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16786"/>
            <a:ext cx="9144000" cy="1655762"/>
          </a:xfrm>
        </p:spPr>
        <p:txBody>
          <a:bodyPr/>
          <a:lstStyle/>
          <a:p>
            <a:endParaRPr lang="en-ZA"/>
          </a:p>
        </p:txBody>
      </p:sp>
      <p:pic>
        <p:nvPicPr>
          <p:cNvPr id="4" name="Picture 5" descr="0e2491529_1379688707_series-hebr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00035"/>
            <a:ext cx="12192000" cy="691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4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988566"/>
            <a:ext cx="6091708" cy="3881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Hebrews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70651" y="2988566"/>
            <a:ext cx="6221350" cy="388100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410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12192000" cy="1325563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4800" b="1" dirty="0" smtClean="0">
                <a:solidFill>
                  <a:schemeClr val="tx1"/>
                </a:solidFill>
                <a:latin typeface="18thCentury" pitchFamily="2" charset="0"/>
              </a:rPr>
              <a:t>Hermeneutics </a:t>
            </a:r>
            <a:br>
              <a:rPr lang="en-US" sz="4800" b="1" dirty="0" smtClean="0">
                <a:solidFill>
                  <a:schemeClr val="tx1"/>
                </a:solidFill>
                <a:latin typeface="18thCentury" pitchFamily="2" charset="0"/>
              </a:rPr>
            </a:br>
            <a:r>
              <a:rPr lang="en-US" sz="4800" b="1" dirty="0" smtClean="0">
                <a:solidFill>
                  <a:schemeClr val="tx1"/>
                </a:solidFill>
                <a:latin typeface="18thCentury" pitchFamily="2" charset="0"/>
              </a:rPr>
              <a:t>Date &amp; grammar present tense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733550"/>
            <a:ext cx="10633075" cy="4143375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28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solidFill>
                  <a:schemeClr val="tx1"/>
                </a:solidFill>
                <a:latin typeface="Arial Black"/>
                <a:ea typeface="Arial Black"/>
                <a:cs typeface="Arial Black"/>
              </a:rPr>
              <a:t>Date of writing:  AD 60-70</a:t>
            </a:r>
            <a:r>
              <a:rPr lang="en-US" sz="2800" dirty="0" smtClean="0">
                <a:solidFill>
                  <a:schemeClr val="tx1"/>
                </a:solidFill>
                <a:latin typeface="Arial Black"/>
                <a:ea typeface="Arial Black"/>
                <a:cs typeface="Arial Black"/>
              </a:rPr>
              <a:t>, </a:t>
            </a:r>
            <a:r>
              <a:rPr lang="en-US" sz="2800" dirty="0">
                <a:solidFill>
                  <a:schemeClr val="tx1"/>
                </a:solidFill>
                <a:latin typeface="Arial Black"/>
                <a:ea typeface="Arial Black"/>
                <a:cs typeface="Arial Black"/>
              </a:rPr>
              <a:t>but not </a:t>
            </a:r>
            <a:r>
              <a:rPr lang="en-US" sz="2800" dirty="0" smtClean="0">
                <a:solidFill>
                  <a:schemeClr val="tx1"/>
                </a:solidFill>
                <a:latin typeface="Arial Black"/>
                <a:ea typeface="Arial Black"/>
                <a:cs typeface="Arial Black"/>
              </a:rPr>
              <a:t>after.</a:t>
            </a:r>
            <a:endParaRPr lang="en-US" sz="2800" dirty="0">
              <a:solidFill>
                <a:schemeClr val="tx1"/>
              </a:solidFill>
              <a:latin typeface="Arial Black"/>
              <a:ea typeface="Arial Black"/>
              <a:cs typeface="Arial Black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endParaRPr lang="en-US" sz="2800" b="1" dirty="0" smtClean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buSzPts val="4000"/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  <a:latin typeface="Arial Black"/>
                <a:ea typeface="Arial Black"/>
                <a:cs typeface="Arial Black"/>
                <a:sym typeface="Arial Black"/>
              </a:rPr>
              <a:t>A.D. 70, brought an </a:t>
            </a:r>
            <a:r>
              <a:rPr lang="en-US" sz="2800" dirty="0" smtClean="0">
                <a:solidFill>
                  <a:schemeClr val="tx1"/>
                </a:solidFill>
                <a:latin typeface="Arial Black"/>
                <a:ea typeface="Arial Black"/>
                <a:cs typeface="Arial Black"/>
                <a:sym typeface="Arial Black"/>
              </a:rPr>
              <a:t>end- </a:t>
            </a:r>
            <a:r>
              <a:rPr lang="en-US" sz="2800" dirty="0" smtClean="0">
                <a:solidFill>
                  <a:schemeClr val="tx1"/>
                </a:solidFill>
                <a:latin typeface="Arial Black"/>
                <a:ea typeface="Arial Black"/>
                <a:cs typeface="Arial Black"/>
                <a:sym typeface="Arial Black"/>
              </a:rPr>
              <a:t>Jewish sacrificial system </a:t>
            </a:r>
          </a:p>
          <a:p>
            <a:pPr lvl="0">
              <a:spcBef>
                <a:spcPts val="0"/>
              </a:spcBef>
              <a:buSzPts val="4000"/>
              <a:buFont typeface="Wingdings" panose="05000000000000000000" pitchFamily="2" charset="2"/>
              <a:buChar char="Ø"/>
            </a:pPr>
            <a:endParaRPr lang="en-US" sz="2800" dirty="0" smtClean="0">
              <a:solidFill>
                <a:schemeClr val="tx1"/>
              </a:solidFill>
            </a:endParaRPr>
          </a:p>
          <a:p>
            <a:pPr lvl="0">
              <a:buSzPts val="4000"/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  <a:latin typeface="Arial Black"/>
                <a:ea typeface="Arial Black"/>
                <a:cs typeface="Arial Black"/>
                <a:sym typeface="Arial Black"/>
              </a:rPr>
              <a:t>The author consistently uses the present tense (“is,” “are”) for the temple and the priestly activities  (e.g. Heb. 5:1, 8:4, 9: 25, 10:11)</a:t>
            </a:r>
          </a:p>
          <a:p>
            <a:pPr lvl="0">
              <a:buSzPts val="4000"/>
              <a:buFont typeface="Wingdings" panose="05000000000000000000" pitchFamily="2" charset="2"/>
              <a:buChar char="Ø"/>
            </a:pPr>
            <a:endParaRPr lang="en-US" sz="2800" dirty="0" smtClean="0">
              <a:solidFill>
                <a:schemeClr val="tx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endParaRPr lang="en-US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80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354843" y="286601"/>
          <a:ext cx="11409527" cy="6486004"/>
        </p:xfrm>
        <a:graphic>
          <a:graphicData uri="http://schemas.openxmlformats.org/drawingml/2006/table">
            <a:tbl>
              <a:tblPr/>
              <a:tblGrid>
                <a:gridCol w="4413426"/>
                <a:gridCol w="4249967"/>
                <a:gridCol w="2746134"/>
              </a:tblGrid>
              <a:tr h="445502"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>
                          <a:effectLst/>
                        </a:rPr>
                        <a:t>14. Philemon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 err="1">
                          <a:effectLst/>
                        </a:rPr>
                        <a:t>a.d.</a:t>
                      </a:r>
                      <a:r>
                        <a:rPr lang="en-ZA" sz="2800" dirty="0">
                          <a:effectLst/>
                        </a:rPr>
                        <a:t> 60–62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>
                          <a:effectLst/>
                        </a:rPr>
                        <a:t>Paul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502">
                <a:tc>
                  <a:txBody>
                    <a:bodyPr/>
                    <a:lstStyle/>
                    <a:p>
                      <a:pPr fontAlgn="t"/>
                      <a:r>
                        <a:rPr lang="en-ZA" sz="2800">
                          <a:effectLst/>
                        </a:rPr>
                        <a:t>15. Acts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 err="1">
                          <a:effectLst/>
                        </a:rPr>
                        <a:t>a.d.</a:t>
                      </a:r>
                      <a:r>
                        <a:rPr lang="en-ZA" sz="2800" dirty="0">
                          <a:effectLst/>
                        </a:rPr>
                        <a:t> 62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>
                          <a:effectLst/>
                        </a:rPr>
                        <a:t>Luke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502">
                <a:tc>
                  <a:txBody>
                    <a:bodyPr/>
                    <a:lstStyle/>
                    <a:p>
                      <a:pPr fontAlgn="t"/>
                      <a:r>
                        <a:rPr lang="en-ZA" sz="2800">
                          <a:effectLst/>
                        </a:rPr>
                        <a:t>16. 1 Timothy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>
                          <a:effectLst/>
                        </a:rPr>
                        <a:t>a.d. 62–64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>
                          <a:effectLst/>
                        </a:rPr>
                        <a:t>Paul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502">
                <a:tc>
                  <a:txBody>
                    <a:bodyPr/>
                    <a:lstStyle/>
                    <a:p>
                      <a:pPr fontAlgn="t"/>
                      <a:r>
                        <a:rPr lang="en-ZA" sz="2800">
                          <a:effectLst/>
                        </a:rPr>
                        <a:t>17. Titus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 err="1">
                          <a:effectLst/>
                        </a:rPr>
                        <a:t>a.d.</a:t>
                      </a:r>
                      <a:r>
                        <a:rPr lang="en-ZA" sz="2800" dirty="0">
                          <a:effectLst/>
                        </a:rPr>
                        <a:t> 62–64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>
                          <a:effectLst/>
                        </a:rPr>
                        <a:t>Paul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502">
                <a:tc>
                  <a:txBody>
                    <a:bodyPr/>
                    <a:lstStyle/>
                    <a:p>
                      <a:pPr fontAlgn="t"/>
                      <a:r>
                        <a:rPr lang="en-ZA" sz="2800">
                          <a:effectLst/>
                        </a:rPr>
                        <a:t>18. 1 Peter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>
                          <a:effectLst/>
                        </a:rPr>
                        <a:t>a.d. 64–65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>
                          <a:effectLst/>
                        </a:rPr>
                        <a:t>Peter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502">
                <a:tc>
                  <a:txBody>
                    <a:bodyPr/>
                    <a:lstStyle/>
                    <a:p>
                      <a:pPr fontAlgn="t"/>
                      <a:r>
                        <a:rPr lang="en-ZA" sz="2800">
                          <a:effectLst/>
                        </a:rPr>
                        <a:t>19. 2 Timothy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>
                          <a:effectLst/>
                        </a:rPr>
                        <a:t>a.d. 66–67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>
                          <a:effectLst/>
                        </a:rPr>
                        <a:t>Paul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502">
                <a:tc>
                  <a:txBody>
                    <a:bodyPr/>
                    <a:lstStyle/>
                    <a:p>
                      <a:pPr fontAlgn="t"/>
                      <a:r>
                        <a:rPr lang="en-ZA" sz="2800">
                          <a:effectLst/>
                        </a:rPr>
                        <a:t>20. 2 Peter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>
                          <a:effectLst/>
                        </a:rPr>
                        <a:t>a.d. 67–68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>
                          <a:effectLst/>
                        </a:rPr>
                        <a:t>Peter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502"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>
                          <a:effectLst/>
                        </a:rPr>
                        <a:t>21. Hebrews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 err="1">
                          <a:effectLst/>
                        </a:rPr>
                        <a:t>a.d.</a:t>
                      </a:r>
                      <a:r>
                        <a:rPr lang="en-ZA" sz="2800" dirty="0">
                          <a:effectLst/>
                        </a:rPr>
                        <a:t> 67–69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>
                          <a:effectLst/>
                        </a:rPr>
                        <a:t>Unknown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502">
                <a:tc>
                  <a:txBody>
                    <a:bodyPr/>
                    <a:lstStyle/>
                    <a:p>
                      <a:pPr fontAlgn="t"/>
                      <a:r>
                        <a:rPr lang="en-ZA" sz="2800">
                          <a:effectLst/>
                        </a:rPr>
                        <a:t>22. Jude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 err="1">
                          <a:effectLst/>
                        </a:rPr>
                        <a:t>a.d.</a:t>
                      </a:r>
                      <a:r>
                        <a:rPr lang="en-ZA" sz="2800" dirty="0">
                          <a:effectLst/>
                        </a:rPr>
                        <a:t> 68–70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>
                          <a:effectLst/>
                        </a:rPr>
                        <a:t>Jude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502">
                <a:tc>
                  <a:txBody>
                    <a:bodyPr/>
                    <a:lstStyle/>
                    <a:p>
                      <a:pPr fontAlgn="t"/>
                      <a:r>
                        <a:rPr lang="en-ZA" sz="2800">
                          <a:effectLst/>
                        </a:rPr>
                        <a:t>23. John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 err="1">
                          <a:effectLst/>
                        </a:rPr>
                        <a:t>a.d.</a:t>
                      </a:r>
                      <a:r>
                        <a:rPr lang="en-ZA" sz="2800" dirty="0">
                          <a:effectLst/>
                        </a:rPr>
                        <a:t> 80–90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>
                          <a:effectLst/>
                        </a:rPr>
                        <a:t>John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502">
                <a:tc>
                  <a:txBody>
                    <a:bodyPr/>
                    <a:lstStyle/>
                    <a:p>
                      <a:pPr fontAlgn="t"/>
                      <a:r>
                        <a:rPr lang="en-ZA" sz="2800">
                          <a:effectLst/>
                        </a:rPr>
                        <a:t>24. 1 John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 err="1">
                          <a:effectLst/>
                        </a:rPr>
                        <a:t>a.d.</a:t>
                      </a:r>
                      <a:r>
                        <a:rPr lang="en-ZA" sz="2800" dirty="0">
                          <a:effectLst/>
                        </a:rPr>
                        <a:t> 90–95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>
                          <a:effectLst/>
                        </a:rPr>
                        <a:t>John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502">
                <a:tc>
                  <a:txBody>
                    <a:bodyPr/>
                    <a:lstStyle/>
                    <a:p>
                      <a:pPr fontAlgn="t"/>
                      <a:r>
                        <a:rPr lang="en-ZA" sz="2800">
                          <a:effectLst/>
                        </a:rPr>
                        <a:t>25. 2 John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 err="1">
                          <a:effectLst/>
                        </a:rPr>
                        <a:t>a.d.</a:t>
                      </a:r>
                      <a:r>
                        <a:rPr lang="en-ZA" sz="2800" dirty="0">
                          <a:effectLst/>
                        </a:rPr>
                        <a:t> 90–95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>
                          <a:effectLst/>
                        </a:rPr>
                        <a:t>John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502">
                <a:tc>
                  <a:txBody>
                    <a:bodyPr/>
                    <a:lstStyle/>
                    <a:p>
                      <a:pPr fontAlgn="t"/>
                      <a:r>
                        <a:rPr lang="en-ZA" sz="2800">
                          <a:effectLst/>
                        </a:rPr>
                        <a:t>26. 3 John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 err="1">
                          <a:effectLst/>
                        </a:rPr>
                        <a:t>a.d.</a:t>
                      </a:r>
                      <a:r>
                        <a:rPr lang="en-ZA" sz="2800" dirty="0">
                          <a:effectLst/>
                        </a:rPr>
                        <a:t> 90–95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>
                          <a:effectLst/>
                        </a:rPr>
                        <a:t>John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502">
                <a:tc>
                  <a:txBody>
                    <a:bodyPr/>
                    <a:lstStyle/>
                    <a:p>
                      <a:pPr fontAlgn="t"/>
                      <a:r>
                        <a:rPr lang="en-ZA" sz="2800">
                          <a:effectLst/>
                        </a:rPr>
                        <a:t>27. Revelation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>
                          <a:effectLst/>
                        </a:rPr>
                        <a:t>a.d. 94–96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800" dirty="0">
                          <a:effectLst/>
                        </a:rPr>
                        <a:t>John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540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668496"/>
            <a:ext cx="7570616" cy="3816024"/>
            <a:chOff x="0" y="668496"/>
            <a:chExt cx="7570616" cy="3816024"/>
          </a:xfrm>
        </p:grpSpPr>
        <p:pic>
          <p:nvPicPr>
            <p:cNvPr id="5122" name="Picture 5" descr="p-nero-cap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68496"/>
              <a:ext cx="2855742" cy="3816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3" name="Text Box 6"/>
            <p:cNvSpPr txBox="1">
              <a:spLocks noChangeArrowheads="1"/>
            </p:cNvSpPr>
            <p:nvPr/>
          </p:nvSpPr>
          <p:spPr bwMode="auto">
            <a:xfrm>
              <a:off x="2922416" y="1288483"/>
              <a:ext cx="4648200" cy="22467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800" dirty="0">
                  <a:latin typeface="Arial Black" panose="020B0A04020102020204" pitchFamily="34" charset="0"/>
                </a:rPr>
                <a:t>Roman Emperor Nero 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2800" dirty="0">
                  <a:latin typeface="Arial Black" panose="020B0A04020102020204" pitchFamily="34" charset="0"/>
                </a:rPr>
                <a:t>        </a:t>
              </a:r>
              <a:r>
                <a:rPr lang="en-US" altLang="en-US" sz="2800" dirty="0" smtClean="0">
                  <a:latin typeface="Arial Black" panose="020B0A04020102020204" pitchFamily="34" charset="0"/>
                </a:rPr>
                <a:t>  </a:t>
              </a:r>
              <a:r>
                <a:rPr lang="en-US" altLang="en-US" sz="2800" dirty="0">
                  <a:latin typeface="Arial Black" panose="020B0A04020102020204" pitchFamily="34" charset="0"/>
                </a:rPr>
                <a:t>AD 54-68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2800" dirty="0">
                  <a:latin typeface="Arial Black" panose="020B0A04020102020204" pitchFamily="34" charset="0"/>
                </a:rPr>
                <a:t>Christian Persecutions </a:t>
              </a:r>
              <a:r>
                <a:rPr lang="en-US" altLang="en-US" sz="2800" dirty="0" smtClean="0">
                  <a:latin typeface="Arial Black" panose="020B0A04020102020204" pitchFamily="34" charset="0"/>
                </a:rPr>
                <a:t>	   AD </a:t>
              </a:r>
              <a:r>
                <a:rPr lang="en-US" altLang="en-US" sz="2800" dirty="0">
                  <a:latin typeface="Arial Black" panose="020B0A04020102020204" pitchFamily="34" charset="0"/>
                </a:rPr>
                <a:t>64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084716" y="3419475"/>
            <a:ext cx="6107284" cy="3438525"/>
            <a:chOff x="6084716" y="3419475"/>
            <a:chExt cx="6107284" cy="3438525"/>
          </a:xfrm>
        </p:grpSpPr>
        <p:pic>
          <p:nvPicPr>
            <p:cNvPr id="5124" name="Picture 8" descr="titus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53612" y="3419475"/>
              <a:ext cx="2338388" cy="3438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5" name="Text Box 9"/>
            <p:cNvSpPr txBox="1">
              <a:spLocks noChangeArrowheads="1"/>
            </p:cNvSpPr>
            <p:nvPr/>
          </p:nvSpPr>
          <p:spPr bwMode="auto">
            <a:xfrm>
              <a:off x="6084716" y="3569076"/>
              <a:ext cx="3768896" cy="30469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3200" dirty="0" smtClean="0">
                  <a:latin typeface="Arial Black" panose="020B0A04020102020204" pitchFamily="34" charset="0"/>
                </a:rPr>
                <a:t>Roman Emperor Titus  </a:t>
              </a:r>
            </a:p>
            <a:p>
              <a:pPr algn="ctr">
                <a:spcBef>
                  <a:spcPct val="50000"/>
                </a:spcBef>
              </a:pPr>
              <a:r>
                <a:rPr lang="en-US" altLang="en-US" sz="3200" dirty="0" smtClean="0">
                  <a:latin typeface="Arial Black" panose="020B0A04020102020204" pitchFamily="34" charset="0"/>
                </a:rPr>
                <a:t>Destroyed </a:t>
              </a:r>
              <a:r>
                <a:rPr lang="en-US" altLang="en-US" sz="3200" dirty="0" smtClean="0">
                  <a:latin typeface="Arial Black" panose="020B0A04020102020204" pitchFamily="34" charset="0"/>
                </a:rPr>
                <a:t>Jerusalem</a:t>
              </a:r>
            </a:p>
            <a:p>
              <a:pPr algn="ctr">
                <a:spcBef>
                  <a:spcPct val="50000"/>
                </a:spcBef>
              </a:pPr>
              <a:r>
                <a:rPr lang="en-US" altLang="en-US" sz="3200" dirty="0" smtClean="0">
                  <a:latin typeface="Arial Black" panose="020B0A04020102020204" pitchFamily="34" charset="0"/>
                </a:rPr>
                <a:t> </a:t>
              </a:r>
              <a:r>
                <a:rPr lang="en-US" altLang="en-US" sz="3200" dirty="0">
                  <a:latin typeface="Arial Black" panose="020B0A04020102020204" pitchFamily="34" charset="0"/>
                </a:rPr>
                <a:t>AD 70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1789530" y="-155964"/>
            <a:ext cx="81750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Historical-Critical Approach </a:t>
            </a:r>
            <a:endParaRPr lang="en-ZA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049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medi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2" y="0"/>
            <a:ext cx="1271209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244249" y="-38021"/>
            <a:ext cx="1231819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200" dirty="0">
                <a:solidFill>
                  <a:srgbClr val="000000"/>
                </a:solidFill>
                <a:latin typeface="Arial Black" panose="020B0A04020102020204" pitchFamily="34" charset="0"/>
              </a:rPr>
              <a:t>The Roman Empire at the time of Hebrews </a:t>
            </a:r>
            <a:r>
              <a:rPr lang="en-US" altLang="en-US" sz="32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AD </a:t>
            </a:r>
            <a:r>
              <a:rPr lang="en-US" altLang="en-US" sz="3200" dirty="0">
                <a:solidFill>
                  <a:srgbClr val="000000"/>
                </a:solidFill>
                <a:latin typeface="Arial Black" panose="020B0A04020102020204" pitchFamily="34" charset="0"/>
              </a:rPr>
              <a:t>68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384517" y="5695692"/>
            <a:ext cx="127593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rgbClr val="000000"/>
                </a:solidFill>
                <a:latin typeface="Arial Black" panose="020B0A04020102020204" pitchFamily="34" charset="0"/>
              </a:rPr>
              <a:t>  </a:t>
            </a:r>
            <a:r>
              <a:rPr lang="en-US" sz="2400" b="1" dirty="0" err="1">
                <a:solidFill>
                  <a:srgbClr val="000000"/>
                </a:solidFill>
                <a:latin typeface="Arial Black" panose="020B0A04020102020204" pitchFamily="34" charset="0"/>
              </a:rPr>
              <a:t>Heb</a:t>
            </a:r>
            <a:r>
              <a:rPr lang="en-US" sz="2400" b="1" dirty="0">
                <a:solidFill>
                  <a:srgbClr val="000000"/>
                </a:solidFill>
                <a:latin typeface="Arial Black" panose="020B0A04020102020204" pitchFamily="34" charset="0"/>
              </a:rPr>
              <a:t> 13:24 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Greet all of your leaders and all the saints. </a:t>
            </a:r>
            <a:endParaRPr lang="en-US" sz="2400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algn="r"/>
            <a:r>
              <a:rPr lang="en-US" sz="24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Those 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from Italy greet you.</a:t>
            </a:r>
            <a:endParaRPr lang="en-US" sz="2400" dirty="0" smtClean="0">
              <a:solidFill>
                <a:srgbClr val="000000"/>
              </a:solidFill>
              <a:effectLst/>
              <a:latin typeface="Arial Black" panose="020B0A04020102020204" pitchFamily="34" charset="0"/>
            </a:endParaRPr>
          </a:p>
          <a:p>
            <a:pPr algn="r"/>
            <a:endParaRPr lang="en-ZA" sz="24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53688" y="4781550"/>
            <a:ext cx="1214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ZA"/>
          </a:p>
        </p:txBody>
      </p:sp>
      <p:grpSp>
        <p:nvGrpSpPr>
          <p:cNvPr id="6" name="Group 5"/>
          <p:cNvGrpSpPr/>
          <p:nvPr/>
        </p:nvGrpSpPr>
        <p:grpSpPr>
          <a:xfrm>
            <a:off x="10132655" y="4529138"/>
            <a:ext cx="1880316" cy="621744"/>
            <a:chOff x="10132655" y="4529138"/>
            <a:chExt cx="1880316" cy="621744"/>
          </a:xfrm>
        </p:grpSpPr>
        <p:sp>
          <p:nvSpPr>
            <p:cNvPr id="3" name="Explosion 1 2"/>
            <p:cNvSpPr/>
            <p:nvPr/>
          </p:nvSpPr>
          <p:spPr bwMode="auto">
            <a:xfrm>
              <a:off x="10996613" y="4529138"/>
              <a:ext cx="152400" cy="195262"/>
            </a:xfrm>
            <a:prstGeom prst="irregularSeal1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132655" y="4750772"/>
              <a:ext cx="18803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000000"/>
                  </a:solidFill>
                  <a:latin typeface="Arial Black" panose="020B0A04020102020204" pitchFamily="34" charset="0"/>
                </a:rPr>
                <a:t>Qumran</a:t>
              </a:r>
              <a:endParaRPr lang="en-ZA" sz="2000" dirty="0">
                <a:solidFill>
                  <a:srgbClr val="000000"/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7302" y="3749606"/>
            <a:ext cx="60828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 Black" panose="020B0A04020102020204" pitchFamily="34" charset="0"/>
              </a:rPr>
              <a:t>  </a:t>
            </a:r>
            <a:r>
              <a:rPr lang="en-US" b="1" dirty="0" err="1">
                <a:solidFill>
                  <a:srgbClr val="000000"/>
                </a:solidFill>
                <a:latin typeface="Arial Black" panose="020B0A04020102020204" pitchFamily="34" charset="0"/>
              </a:rPr>
              <a:t>Heb</a:t>
            </a:r>
            <a:r>
              <a:rPr lang="en-US" b="1" dirty="0">
                <a:solidFill>
                  <a:srgbClr val="000000"/>
                </a:solidFill>
                <a:latin typeface="Arial Black" panose="020B0A04020102020204" pitchFamily="34" charset="0"/>
              </a:rPr>
              <a:t> 10:34 </a:t>
            </a:r>
            <a:r>
              <a:rPr lang="en-US" dirty="0">
                <a:solidFill>
                  <a:srgbClr val="000000"/>
                </a:solidFill>
                <a:latin typeface="Arial Black" panose="020B0A04020102020204" pitchFamily="34" charset="0"/>
              </a:rPr>
              <a:t>For you showed sympathy to the prisoners and accepted joyfully the seizure of your property, knowing that you have for yourselves a better possession and a lasting one.</a:t>
            </a:r>
            <a:endParaRPr lang="en-US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endParaRPr lang="en-ZA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55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AutoShape 10" descr="Image result for scroll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ZA">
              <a:solidFill>
                <a:prstClr val="black"/>
              </a:solidFill>
            </a:endParaRPr>
          </a:p>
        </p:txBody>
      </p:sp>
      <p:sp>
        <p:nvSpPr>
          <p:cNvPr id="3084" name="AutoShape 12" descr="Image result for scroll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ZA">
              <a:solidFill>
                <a:prstClr val="black"/>
              </a:solidFill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153988"/>
            <a:ext cx="6607277" cy="1325563"/>
          </a:xfrm>
        </p:spPr>
        <p:txBody>
          <a:bodyPr/>
          <a:lstStyle/>
          <a:p>
            <a:pPr algn="l"/>
            <a:r>
              <a:rPr lang="en-ZA" sz="4800" dirty="0">
                <a:latin typeface="Andalus" pitchFamily="18" charset="-78"/>
                <a:cs typeface="Andalus" pitchFamily="18" charset="-78"/>
              </a:rPr>
              <a:t>Addressee (</a:t>
            </a:r>
            <a:r>
              <a:rPr lang="en-US" altLang="en-US" sz="4800" dirty="0">
                <a:latin typeface="Andalus" pitchFamily="18" charset="-78"/>
                <a:cs typeface="Andalus" pitchFamily="18" charset="-78"/>
              </a:rPr>
              <a:t>Recipients)</a:t>
            </a:r>
          </a:p>
        </p:txBody>
      </p:sp>
      <p:sp>
        <p:nvSpPr>
          <p:cNvPr id="3" name="Rectangle 2"/>
          <p:cNvSpPr/>
          <p:nvPr/>
        </p:nvSpPr>
        <p:spPr>
          <a:xfrm>
            <a:off x="192087" y="1135498"/>
            <a:ext cx="12191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600" b="1" dirty="0">
                <a:latin typeface="Arial Black" panose="020B0A04020102020204" pitchFamily="34" charset="0"/>
              </a:rPr>
              <a:t>Letter to the Hebrews </a:t>
            </a:r>
            <a:endParaRPr lang="en-ZA" sz="2400" b="1" dirty="0">
              <a:latin typeface="Arial Black" panose="020B0A04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78408" y="372731"/>
            <a:ext cx="7167786" cy="1373021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r"/>
            <a:r>
              <a:rPr lang="en-US" sz="3200" b="1" dirty="0"/>
              <a:t>No specific person or church</a:t>
            </a:r>
            <a:endParaRPr lang="en-ZA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92087" y="2142339"/>
            <a:ext cx="1175410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 smtClean="0">
                <a:latin typeface="Arial Black" panose="020B0A04020102020204" pitchFamily="34" charset="0"/>
              </a:rPr>
              <a:t>Recipients </a:t>
            </a:r>
            <a:r>
              <a:rPr lang="en-ZA" sz="3200" dirty="0">
                <a:latin typeface="Arial Black" panose="020B0A04020102020204" pitchFamily="34" charset="0"/>
              </a:rPr>
              <a:t>Believers (10:32-34</a:t>
            </a:r>
            <a:r>
              <a:rPr lang="en-ZA" sz="3200" dirty="0" smtClean="0">
                <a:latin typeface="Arial Black" panose="020B0A04020102020204" pitchFamily="34" charset="0"/>
              </a:rPr>
              <a:t>)</a:t>
            </a:r>
          </a:p>
          <a:p>
            <a:pPr marL="514350" indent="-514350">
              <a:buAutoNum type="arabicPeriod"/>
            </a:pPr>
            <a:endParaRPr lang="en-ZA" sz="3200" dirty="0">
              <a:latin typeface="Arial Black" panose="020B0A04020102020204" pitchFamily="34" charset="0"/>
            </a:endParaRPr>
          </a:p>
          <a:p>
            <a:r>
              <a:rPr lang="en-ZA" sz="3200" dirty="0">
                <a:latin typeface="Arial Black" panose="020B0A04020102020204" pitchFamily="34" charset="0"/>
              </a:rPr>
              <a:t>2. Unbelievers who were intellectually convinced of the gospel (see 2:1-3; 6:4-6; 10:26-29; 12:15-</a:t>
            </a:r>
          </a:p>
          <a:p>
            <a:r>
              <a:rPr lang="en-ZA" sz="3200" dirty="0">
                <a:latin typeface="Arial Black" panose="020B0A04020102020204" pitchFamily="34" charset="0"/>
              </a:rPr>
              <a:t>17</a:t>
            </a:r>
            <a:r>
              <a:rPr lang="en-ZA" sz="3200" dirty="0" smtClean="0">
                <a:latin typeface="Arial Black" panose="020B0A04020102020204" pitchFamily="34" charset="0"/>
              </a:rPr>
              <a:t>)</a:t>
            </a:r>
          </a:p>
          <a:p>
            <a:endParaRPr lang="en-ZA" sz="3200" dirty="0">
              <a:latin typeface="Arial Black" panose="020B0A04020102020204" pitchFamily="34" charset="0"/>
            </a:endParaRPr>
          </a:p>
          <a:p>
            <a:r>
              <a:rPr lang="en-ZA" sz="3200" dirty="0">
                <a:latin typeface="Arial Black" panose="020B0A04020102020204" pitchFamily="34" charset="0"/>
              </a:rPr>
              <a:t>3. Unbelievers who were attracted by the gospel and the person of Christ but who had reached </a:t>
            </a:r>
            <a:r>
              <a:rPr lang="en-ZA" sz="3200" dirty="0" smtClean="0">
                <a:latin typeface="Arial Black" panose="020B0A04020102020204" pitchFamily="34" charset="0"/>
              </a:rPr>
              <a:t>no final </a:t>
            </a:r>
            <a:r>
              <a:rPr lang="en-ZA" sz="3200" dirty="0">
                <a:latin typeface="Arial Black" panose="020B0A04020102020204" pitchFamily="34" charset="0"/>
              </a:rPr>
              <a:t>conviction about him (9:11, 14-15, 27-28</a:t>
            </a:r>
            <a:r>
              <a:rPr lang="en-ZA" sz="3200" dirty="0" smtClean="0">
                <a:latin typeface="Arial Black" panose="020B0A04020102020204" pitchFamily="34" charset="0"/>
              </a:rPr>
              <a:t>)</a:t>
            </a:r>
            <a:endParaRPr lang="en-ZA" sz="3200" dirty="0">
              <a:latin typeface="Arial Black" panose="020B0A04020102020204" pitchFamily="34" charset="0"/>
            </a:endParaRPr>
          </a:p>
          <a:p>
            <a:endParaRPr lang="en-ZA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80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AutoShape 10" descr="Image result for scroll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3084" name="AutoShape 12" descr="Image result for scroll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153988"/>
            <a:ext cx="12192000" cy="1325563"/>
          </a:xfrm>
        </p:spPr>
        <p:txBody>
          <a:bodyPr/>
          <a:lstStyle/>
          <a:p>
            <a:r>
              <a:rPr lang="en-US" altLang="en-US" sz="4000" dirty="0">
                <a:effectLst>
                  <a:outerShdw blurRad="38100" dist="38100" dir="2700000" algn="tl">
                    <a:srgbClr val="FFFFFF"/>
                  </a:outerShdw>
                </a:effectLst>
                <a:latin typeface="Andalus" pitchFamily="18" charset="-78"/>
                <a:cs typeface="Andalus" pitchFamily="18" charset="-78"/>
              </a:rPr>
              <a:t>Hebrews – Rooted in Old Testament</a:t>
            </a: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956603" y="1166019"/>
            <a:ext cx="1042416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b="1" dirty="0"/>
              <a:t>Hebrews has 29 quotations and 53 allusions to the Old Testament, for a total of 82 references. </a:t>
            </a:r>
          </a:p>
          <a:p>
            <a:endParaRPr lang="en-US" b="1" dirty="0" smtClean="0">
              <a:effectLst/>
            </a:endParaRPr>
          </a:p>
          <a:p>
            <a:r>
              <a:rPr lang="en-US" altLang="en-US" b="1" dirty="0"/>
              <a:t>A</a:t>
            </a:r>
            <a:r>
              <a:rPr lang="en-US" altLang="en-US" b="1" dirty="0" smtClean="0"/>
              <a:t>uthor </a:t>
            </a:r>
            <a:r>
              <a:rPr lang="en-US" altLang="en-US" b="1" dirty="0"/>
              <a:t>was keenly aware of Levitical practices, </a:t>
            </a:r>
            <a:r>
              <a:rPr lang="en-US" altLang="en-US" b="1" dirty="0" smtClean="0"/>
              <a:t>master </a:t>
            </a:r>
            <a:r>
              <a:rPr lang="en-US" altLang="en-US" b="1" dirty="0"/>
              <a:t>of the Greek language, a frequent user of the OT Septuagint and a master </a:t>
            </a:r>
            <a:r>
              <a:rPr lang="en-ZA" dirty="0" err="1"/>
              <a:t>homiletician</a:t>
            </a:r>
            <a:endParaRPr lang="en-US" altLang="en-US" b="1" dirty="0"/>
          </a:p>
          <a:p>
            <a:endParaRPr lang="en-US" altLang="en-US" b="1" dirty="0"/>
          </a:p>
          <a:p>
            <a:pPr>
              <a:buFontTx/>
              <a:buNone/>
            </a:pPr>
            <a:endParaRPr lang="en-US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91155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0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0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12192000" cy="868362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>
                <a:solidFill>
                  <a:schemeClr val="tx1"/>
                </a:solidFill>
                <a:latin typeface="Arial Black" panose="020B0A04020102020204" pitchFamily="34" charset="0"/>
              </a:rPr>
              <a:t>Introduction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12192000" cy="3016045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defRPr/>
            </a:pPr>
            <a:r>
              <a:rPr lang="en-US" sz="3600" b="1" dirty="0" smtClean="0">
                <a:latin typeface="Arial Black" panose="020B0A04020102020204" pitchFamily="34" charset="0"/>
              </a:rPr>
              <a:t>Not </a:t>
            </a:r>
            <a:r>
              <a:rPr lang="en-US" sz="3600" b="1" dirty="0">
                <a:latin typeface="Arial Black" panose="020B0A04020102020204" pitchFamily="34" charset="0"/>
              </a:rPr>
              <a:t>a </a:t>
            </a:r>
            <a:r>
              <a:rPr lang="en-US" sz="3600" b="1" dirty="0" smtClean="0">
                <a:latin typeface="Arial Black" panose="020B0A04020102020204" pitchFamily="34" charset="0"/>
              </a:rPr>
              <a:t>letter </a:t>
            </a:r>
            <a:r>
              <a:rPr lang="en-US" sz="3600" b="1" i="1" dirty="0" smtClean="0">
                <a:latin typeface="Arial Black" panose="020B0A04020102020204" pitchFamily="34" charset="0"/>
              </a:rPr>
              <a:t>(</a:t>
            </a:r>
            <a:r>
              <a:rPr lang="en-US" sz="3600" i="1" dirty="0" smtClean="0">
                <a:effectLst/>
                <a:latin typeface="Arial Black" panose="020B0A04020102020204" pitchFamily="34" charset="0"/>
              </a:rPr>
              <a:t>word </a:t>
            </a:r>
            <a:r>
              <a:rPr lang="en-US" sz="3600" i="1" dirty="0">
                <a:effectLst/>
                <a:latin typeface="Arial Black" panose="020B0A04020102020204" pitchFamily="34" charset="0"/>
              </a:rPr>
              <a:t>of </a:t>
            </a:r>
            <a:r>
              <a:rPr lang="en-US" sz="3600" i="1" dirty="0" smtClean="0">
                <a:effectLst/>
                <a:latin typeface="Arial Black" panose="020B0A04020102020204" pitchFamily="34" charset="0"/>
              </a:rPr>
              <a:t>exhortation)</a:t>
            </a:r>
          </a:p>
          <a:p>
            <a:pPr marL="457200" lvl="1" indent="0" eaLnBrk="1" hangingPunct="1">
              <a:lnSpc>
                <a:spcPct val="90000"/>
              </a:lnSpc>
              <a:buNone/>
              <a:defRPr/>
            </a:pPr>
            <a:endParaRPr lang="en-US" sz="3600" i="1" dirty="0" smtClean="0">
              <a:effectLst/>
              <a:latin typeface="Arial Black" panose="020B0A04020102020204" pitchFamily="34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600" b="1" dirty="0">
                <a:effectLst/>
                <a:latin typeface="Arial Black" panose="020B0A04020102020204" pitchFamily="34" charset="0"/>
              </a:rPr>
              <a:t>  </a:t>
            </a:r>
            <a:r>
              <a:rPr lang="en-US" sz="3600" b="1" dirty="0" err="1">
                <a:effectLst/>
                <a:latin typeface="Arial Black" panose="020B0A04020102020204" pitchFamily="34" charset="0"/>
              </a:rPr>
              <a:t>Heb</a:t>
            </a:r>
            <a:r>
              <a:rPr lang="en-US" sz="3600" b="1" dirty="0">
                <a:effectLst/>
                <a:latin typeface="Arial Black" panose="020B0A04020102020204" pitchFamily="34" charset="0"/>
              </a:rPr>
              <a:t> 13:22 </a:t>
            </a:r>
            <a:r>
              <a:rPr lang="en-US" sz="3600" dirty="0">
                <a:effectLst/>
                <a:latin typeface="Arial Black" panose="020B0A04020102020204" pitchFamily="34" charset="0"/>
              </a:rPr>
              <a:t>But I urge you, brethren, bear with this </a:t>
            </a:r>
            <a:r>
              <a:rPr lang="en-US" sz="3600" i="1" u="sng" dirty="0">
                <a:effectLst/>
                <a:latin typeface="Arial Black" panose="020B0A04020102020204" pitchFamily="34" charset="0"/>
              </a:rPr>
              <a:t>word of exhortation</a:t>
            </a:r>
            <a:r>
              <a:rPr lang="en-US" sz="3600" dirty="0">
                <a:effectLst/>
                <a:latin typeface="Arial Black" panose="020B0A04020102020204" pitchFamily="34" charset="0"/>
              </a:rPr>
              <a:t>, for I have written to you briefly</a:t>
            </a:r>
            <a:r>
              <a:rPr lang="en-US" sz="3600" dirty="0" smtClean="0">
                <a:effectLst/>
                <a:latin typeface="Arial Black" panose="020B0A04020102020204" pitchFamily="34" charset="0"/>
              </a:rPr>
              <a:t>.</a:t>
            </a:r>
          </a:p>
          <a:p>
            <a:pPr marL="457200" lvl="1" indent="0" eaLnBrk="1" hangingPunct="1">
              <a:lnSpc>
                <a:spcPct val="90000"/>
              </a:lnSpc>
              <a:buNone/>
              <a:defRPr/>
            </a:pPr>
            <a:endParaRPr lang="en-US" sz="3600" dirty="0">
              <a:effectLst/>
              <a:latin typeface="Arial Black" panose="020B0A04020102020204" pitchFamily="34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endParaRPr lang="en-US" sz="3600" b="1" dirty="0">
              <a:latin typeface="Arial Black" panose="020B0A0402010202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3600" b="1" dirty="0">
              <a:latin typeface="Arial Black" panose="020B0A04020102020204" pitchFamily="34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" y="4748981"/>
            <a:ext cx="12192000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90000"/>
              </a:lnSpc>
              <a:defRPr/>
            </a:pPr>
            <a:r>
              <a:rPr lang="en-US" sz="3600" b="1" dirty="0">
                <a:latin typeface="Arial Black" panose="020B0A04020102020204" pitchFamily="34" charset="0"/>
              </a:rPr>
              <a:t>Very elegant Greek</a:t>
            </a:r>
          </a:p>
          <a:p>
            <a:pPr lvl="1">
              <a:lnSpc>
                <a:spcPct val="90000"/>
              </a:lnSpc>
              <a:defRPr/>
            </a:pPr>
            <a:r>
              <a:rPr lang="en-US" sz="3600" b="1" dirty="0">
                <a:latin typeface="Arial Black" panose="020B0A04020102020204" pitchFamily="34" charset="0"/>
              </a:rPr>
              <a:t>Oscillates between theology and exhortation</a:t>
            </a:r>
          </a:p>
          <a:p>
            <a:pPr lvl="1">
              <a:lnSpc>
                <a:spcPct val="90000"/>
              </a:lnSpc>
              <a:defRPr/>
            </a:pPr>
            <a:r>
              <a:rPr lang="en-US" sz="3600" dirty="0">
                <a:latin typeface="Arial Black" panose="020B0A04020102020204" pitchFamily="34" charset="0"/>
              </a:rPr>
              <a:t>Sermons?</a:t>
            </a:r>
            <a:endParaRPr lang="en-US" sz="3600" b="1" dirty="0">
              <a:latin typeface="Arial Black" panose="020B0A04020102020204" pitchFamily="34" charset="0"/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98915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Chapter 1</a:t>
            </a:r>
            <a:endParaRPr lang="en-ZA" sz="9600" dirty="0"/>
          </a:p>
        </p:txBody>
      </p:sp>
    </p:spTree>
    <p:extLst>
      <p:ext uri="{BB962C8B-B14F-4D97-AF65-F5344CB8AC3E}">
        <p14:creationId xmlns:p14="http://schemas.microsoft.com/office/powerpoint/2010/main" val="402856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>
            <a:spLocks noGrp="1"/>
          </p:cNvSpPr>
          <p:nvPr>
            <p:ph type="title" idx="4294967295"/>
          </p:nvPr>
        </p:nvSpPr>
        <p:spPr>
          <a:xfrm>
            <a:off x="798513" y="76200"/>
            <a:ext cx="11393487" cy="1455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400"/>
              <a:buFont typeface="Rockwell"/>
              <a:buNone/>
            </a:pPr>
            <a:r>
              <a:rPr lang="en-US" sz="4400" b="1" dirty="0">
                <a:solidFill>
                  <a:srgbClr val="FFC000"/>
                </a:solidFill>
                <a:latin typeface="Rockwell"/>
                <a:ea typeface="Rockwell"/>
                <a:cs typeface="Rockwell"/>
                <a:sym typeface="Rockwell"/>
              </a:rPr>
              <a:t>THE MAIN POINTS OF </a:t>
            </a:r>
            <a:r>
              <a:rPr lang="en-US" sz="4400" b="1" dirty="0" smtClean="0">
                <a:solidFill>
                  <a:srgbClr val="FFC000"/>
                </a:solidFill>
                <a:latin typeface="Rockwell"/>
                <a:ea typeface="Rockwell"/>
                <a:cs typeface="Rockwell"/>
                <a:sym typeface="Rockwell"/>
              </a:rPr>
              <a:t/>
            </a:r>
            <a:br>
              <a:rPr lang="en-US" sz="4400" b="1" dirty="0" smtClean="0">
                <a:solidFill>
                  <a:srgbClr val="FFC000"/>
                </a:solidFill>
                <a:latin typeface="Rockwell"/>
                <a:ea typeface="Rockwell"/>
                <a:cs typeface="Rockwell"/>
                <a:sym typeface="Rockwell"/>
              </a:rPr>
            </a:br>
            <a:r>
              <a:rPr lang="en-US" sz="4400" b="1" dirty="0" smtClean="0">
                <a:solidFill>
                  <a:srgbClr val="FFC000"/>
                </a:solidFill>
                <a:latin typeface="Rockwell"/>
                <a:ea typeface="Rockwell"/>
                <a:cs typeface="Rockwell"/>
                <a:sym typeface="Rockwell"/>
              </a:rPr>
              <a:t>HEBREWS CHAPTER </a:t>
            </a:r>
            <a:r>
              <a:rPr lang="en-US" sz="4400" b="1" dirty="0">
                <a:solidFill>
                  <a:srgbClr val="FFC000"/>
                </a:solidFill>
                <a:latin typeface="Rockwell"/>
                <a:ea typeface="Rockwell"/>
                <a:cs typeface="Rockwell"/>
                <a:sym typeface="Rockwell"/>
              </a:rPr>
              <a:t>1</a:t>
            </a:r>
            <a:endParaRPr sz="4400" b="1" dirty="0">
              <a:solidFill>
                <a:srgbClr val="FFC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94" name="Google Shape;194;p26"/>
          <p:cNvSpPr txBox="1">
            <a:spLocks noGrp="1"/>
          </p:cNvSpPr>
          <p:nvPr>
            <p:ph type="body" idx="4294967295"/>
          </p:nvPr>
        </p:nvSpPr>
        <p:spPr>
          <a:xfrm>
            <a:off x="457200" y="1371600"/>
            <a:ext cx="11734800" cy="524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914400" lvl="0" indent="-914400" algn="l" rtl="0">
              <a:spcBef>
                <a:spcPts val="0"/>
              </a:spcBef>
              <a:spcAft>
                <a:spcPts val="0"/>
              </a:spcAft>
              <a:buSzPts val="5600"/>
              <a:buFont typeface="+mj-lt"/>
              <a:buAutoNum type="arabicPeriod"/>
            </a:pPr>
            <a:r>
              <a:rPr lang="en-US" sz="5600" dirty="0">
                <a:latin typeface="Arial"/>
                <a:ea typeface="Arial"/>
                <a:cs typeface="Arial"/>
                <a:sym typeface="Arial"/>
              </a:rPr>
              <a:t>Jesus’ superiority over prophets as spokesman -­ 1: 1-­3</a:t>
            </a:r>
            <a:endParaRPr dirty="0"/>
          </a:p>
          <a:p>
            <a:pPr marL="692150" lvl="0" indent="-514350" algn="l" rtl="0">
              <a:spcBef>
                <a:spcPts val="1000"/>
              </a:spcBef>
              <a:spcAft>
                <a:spcPts val="0"/>
              </a:spcAft>
              <a:buSzPts val="2800"/>
              <a:buFont typeface="+mj-lt"/>
              <a:buAutoNum type="arabicPeriod"/>
            </a:pP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914400" lvl="0" indent="-914400" algn="l" rtl="0">
              <a:spcBef>
                <a:spcPts val="1000"/>
              </a:spcBef>
              <a:spcAft>
                <a:spcPts val="0"/>
              </a:spcAft>
              <a:buSzPts val="5600"/>
              <a:buFont typeface="+mj-lt"/>
              <a:buAutoNum type="arabicPeriod"/>
            </a:pPr>
            <a:r>
              <a:rPr lang="en-US" sz="5600" dirty="0">
                <a:latin typeface="Arial"/>
                <a:ea typeface="Arial"/>
                <a:cs typeface="Arial"/>
                <a:sym typeface="Arial"/>
              </a:rPr>
              <a:t>Jesus’ superiority over angels by virtue of His deity -­ 1: 4-14 </a:t>
            </a:r>
            <a:endParaRPr sz="5600" dirty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83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03239" y="171399"/>
            <a:ext cx="12088761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/>
              <a:t>1:4-14   Jesus is greater than the angels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32386"/>
            <a:ext cx="12192000" cy="5440362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>
                <a:latin typeface="Arial Black" panose="020B0A04020102020204" pitchFamily="34" charset="0"/>
              </a:rPr>
              <a:t>Angel = messenger, mediator  </a:t>
            </a:r>
            <a:endParaRPr lang="en-US" sz="2800" b="1" dirty="0" smtClean="0">
              <a:latin typeface="Arial Black" panose="020B0A04020102020204" pitchFamily="34" charset="0"/>
            </a:endParaRPr>
          </a:p>
          <a:p>
            <a:pPr eaLnBrk="1" hangingPunct="1">
              <a:defRPr/>
            </a:pPr>
            <a:r>
              <a:rPr lang="en-US" sz="2800" b="1" dirty="0" smtClean="0">
                <a:latin typeface="Arial Black" panose="020B0A04020102020204" pitchFamily="34" charset="0"/>
              </a:rPr>
              <a:t>Greek </a:t>
            </a:r>
            <a:r>
              <a:rPr lang="en-US" sz="2800" b="1" i="1" dirty="0" err="1">
                <a:latin typeface="Arial Black" panose="020B0A04020102020204" pitchFamily="34" charset="0"/>
              </a:rPr>
              <a:t>aggeloi</a:t>
            </a:r>
            <a:r>
              <a:rPr lang="en-US" sz="2800" b="1" i="1" dirty="0">
                <a:latin typeface="Arial Black" panose="020B0A04020102020204" pitchFamily="34" charset="0"/>
              </a:rPr>
              <a:t>   </a:t>
            </a:r>
            <a:r>
              <a:rPr lang="en-US" sz="2800" b="1" dirty="0">
                <a:latin typeface="Arial Black" panose="020B0A04020102020204" pitchFamily="34" charset="0"/>
              </a:rPr>
              <a:t>Hebrew </a:t>
            </a:r>
            <a:r>
              <a:rPr lang="en-US" sz="2800" b="1" i="1" dirty="0" err="1" smtClean="0">
                <a:latin typeface="Arial Black" panose="020B0A04020102020204" pitchFamily="34" charset="0"/>
              </a:rPr>
              <a:t>malakim</a:t>
            </a:r>
            <a:endParaRPr lang="en-US" sz="2800" b="1" i="1" dirty="0" smtClean="0">
              <a:latin typeface="Arial Black" panose="020B0A04020102020204" pitchFamily="34" charset="0"/>
            </a:endParaRPr>
          </a:p>
          <a:p>
            <a:pPr eaLnBrk="1" hangingPunct="1">
              <a:defRPr/>
            </a:pPr>
            <a:endParaRPr lang="en-US" sz="2800" b="1" i="1" dirty="0">
              <a:latin typeface="Arial Black" panose="020B0A04020102020204" pitchFamily="34" charset="0"/>
            </a:endParaRPr>
          </a:p>
          <a:p>
            <a:pPr lvl="1" eaLnBrk="1" hangingPunct="1">
              <a:defRPr/>
            </a:pPr>
            <a:r>
              <a:rPr lang="en-US" b="1" dirty="0">
                <a:latin typeface="Arial Black" panose="020B0A04020102020204" pitchFamily="34" charset="0"/>
              </a:rPr>
              <a:t>Archangels   Michael (Daniel 10:21)  Gabriel (Daniel 8:16, Luke 1:19)</a:t>
            </a:r>
          </a:p>
          <a:p>
            <a:pPr lvl="1" eaLnBrk="1" hangingPunct="1">
              <a:defRPr/>
            </a:pPr>
            <a:r>
              <a:rPr lang="en-US" b="1" dirty="0" smtClean="0">
                <a:latin typeface="Arial Black" panose="020B0A04020102020204" pitchFamily="34" charset="0"/>
              </a:rPr>
              <a:t>An </a:t>
            </a:r>
            <a:r>
              <a:rPr lang="en-US" b="1" dirty="0">
                <a:latin typeface="Arial Black" panose="020B0A04020102020204" pitchFamily="34" charset="0"/>
              </a:rPr>
              <a:t>angel destroys Jerusalem (2 Sam 24)</a:t>
            </a:r>
          </a:p>
          <a:p>
            <a:pPr lvl="1" eaLnBrk="1" hangingPunct="1">
              <a:defRPr/>
            </a:pPr>
            <a:r>
              <a:rPr lang="en-US" b="1" dirty="0" smtClean="0">
                <a:latin typeface="Arial Black" panose="020B0A04020102020204" pitchFamily="34" charset="0"/>
                <a:sym typeface="Wingdings" pitchFamily="2" charset="2"/>
              </a:rPr>
              <a:t>Satan </a:t>
            </a:r>
            <a:r>
              <a:rPr lang="en-US" b="1" dirty="0">
                <a:latin typeface="Arial Black" panose="020B0A04020102020204" pitchFamily="34" charset="0"/>
                <a:sym typeface="Wingdings" pitchFamily="2" charset="2"/>
              </a:rPr>
              <a:t>is a “fallen angel”?</a:t>
            </a:r>
          </a:p>
          <a:p>
            <a:pPr lvl="1" eaLnBrk="1" hangingPunct="1">
              <a:defRPr/>
            </a:pPr>
            <a:r>
              <a:rPr lang="en-US" b="1" dirty="0">
                <a:latin typeface="Arial Black" panose="020B0A04020102020204" pitchFamily="34" charset="0"/>
                <a:sym typeface="Wingdings" pitchFamily="2" charset="2"/>
              </a:rPr>
              <a:t>Myriads upon myriads…   (Daniel 7:10</a:t>
            </a:r>
            <a:r>
              <a:rPr lang="en-US" b="1" dirty="0" smtClean="0">
                <a:latin typeface="Arial Black" panose="020B0A04020102020204" pitchFamily="34" charset="0"/>
                <a:sym typeface="Wingdings" pitchFamily="2" charset="2"/>
              </a:rPr>
              <a:t>)</a:t>
            </a:r>
          </a:p>
          <a:p>
            <a:pPr lvl="1" eaLnBrk="1" hangingPunct="1">
              <a:defRPr/>
            </a:pPr>
            <a:r>
              <a:rPr lang="en-US" b="1" dirty="0" smtClean="0">
                <a:latin typeface="Arial Black" panose="020B0A04020102020204" pitchFamily="34" charset="0"/>
                <a:sym typeface="Wingdings" pitchFamily="2" charset="2"/>
              </a:rPr>
              <a:t>One angel kills </a:t>
            </a:r>
            <a:r>
              <a:rPr lang="en-ZA" b="1" dirty="0" smtClean="0">
                <a:latin typeface="Arial Black" panose="020B0A04020102020204" pitchFamily="34" charset="0"/>
              </a:rPr>
              <a:t>185,000 </a:t>
            </a:r>
            <a:r>
              <a:rPr lang="en-ZA" b="1" dirty="0">
                <a:latin typeface="Arial Black" panose="020B0A04020102020204" pitchFamily="34" charset="0"/>
              </a:rPr>
              <a:t>Assyrian soldiers</a:t>
            </a:r>
            <a:r>
              <a:rPr lang="en-ZA" b="1" dirty="0" smtClean="0">
                <a:latin typeface="Arial Black" panose="020B0A04020102020204" pitchFamily="34" charset="0"/>
              </a:rPr>
              <a:t>. </a:t>
            </a:r>
            <a:r>
              <a:rPr lang="en-ZA" b="1" dirty="0">
                <a:latin typeface="Arial Black" panose="020B0A04020102020204" pitchFamily="34" charset="0"/>
              </a:rPr>
              <a:t>(</a:t>
            </a:r>
            <a:r>
              <a:rPr lang="en-ZA" b="1" dirty="0">
                <a:latin typeface="Arial Black" panose="020B0A04020102020204" pitchFamily="34" charset="0"/>
              </a:rPr>
              <a:t>2 Kings </a:t>
            </a:r>
            <a:r>
              <a:rPr lang="en-ZA" b="1" dirty="0">
                <a:latin typeface="Arial Black" panose="020B0A04020102020204" pitchFamily="34" charset="0"/>
              </a:rPr>
              <a:t>19:35)</a:t>
            </a:r>
            <a:endParaRPr lang="en-ZA" b="1" dirty="0">
              <a:latin typeface="Arial Black" panose="020B0A04020102020204" pitchFamily="34" charset="0"/>
            </a:endParaRPr>
          </a:p>
          <a:p>
            <a:pPr lvl="1" eaLnBrk="1" hangingPunct="1">
              <a:defRPr/>
            </a:pPr>
            <a:endParaRPr lang="en-US" b="1" dirty="0">
              <a:latin typeface="Arial Black" panose="020B0A04020102020204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2129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Chapter 2</a:t>
            </a:r>
            <a:endParaRPr lang="en-ZA" sz="9600" dirty="0"/>
          </a:p>
        </p:txBody>
      </p:sp>
    </p:spTree>
    <p:extLst>
      <p:ext uri="{BB962C8B-B14F-4D97-AF65-F5344CB8AC3E}">
        <p14:creationId xmlns:p14="http://schemas.microsoft.com/office/powerpoint/2010/main" val="115303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2"/>
          <p:cNvSpPr txBox="1">
            <a:spLocks noGrp="1"/>
          </p:cNvSpPr>
          <p:nvPr>
            <p:ph type="title"/>
          </p:nvPr>
        </p:nvSpPr>
        <p:spPr>
          <a:xfrm>
            <a:off x="685801" y="0"/>
            <a:ext cx="10896599" cy="1456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400"/>
              <a:buFont typeface="Rockwell"/>
              <a:buNone/>
            </a:pPr>
            <a:r>
              <a:rPr lang="en-US" sz="4400" b="1" dirty="0">
                <a:solidFill>
                  <a:srgbClr val="FFC000"/>
                </a:solidFill>
                <a:latin typeface="Rockwell"/>
                <a:ea typeface="Rockwell"/>
                <a:cs typeface="Rockwell"/>
                <a:sym typeface="Rockwell"/>
              </a:rPr>
              <a:t>THE MAIN POINTS OF HEBREWS CHAPTER 2</a:t>
            </a:r>
            <a:endParaRPr sz="4400" b="1" dirty="0">
              <a:solidFill>
                <a:srgbClr val="FFC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30" name="Google Shape;230;p32"/>
          <p:cNvSpPr txBox="1">
            <a:spLocks noGrp="1"/>
          </p:cNvSpPr>
          <p:nvPr>
            <p:ph type="body" idx="1"/>
          </p:nvPr>
        </p:nvSpPr>
        <p:spPr>
          <a:xfrm>
            <a:off x="533400" y="1752600"/>
            <a:ext cx="113538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lvl="0" indent="-34290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5400"/>
              <a:buFont typeface="Noto Sans Symbols"/>
              <a:buChar char="❖"/>
            </a:pPr>
            <a:r>
              <a:rPr lang="en-US" sz="5400" dirty="0">
                <a:latin typeface="Arial"/>
                <a:ea typeface="Arial"/>
                <a:cs typeface="Arial"/>
                <a:sym typeface="Arial"/>
              </a:rPr>
              <a:t>W</a:t>
            </a:r>
            <a:r>
              <a:rPr lang="en-US" sz="5400" dirty="0" smtClean="0">
                <a:latin typeface="Arial"/>
                <a:ea typeface="Arial"/>
                <a:cs typeface="Arial"/>
                <a:sym typeface="Arial"/>
              </a:rPr>
              <a:t>arning </a:t>
            </a:r>
            <a:r>
              <a:rPr lang="en-US" sz="5400" dirty="0">
                <a:latin typeface="Arial"/>
                <a:ea typeface="Arial"/>
                <a:cs typeface="Arial"/>
                <a:sym typeface="Arial"/>
              </a:rPr>
              <a:t>against drifting </a:t>
            </a:r>
            <a:r>
              <a:rPr lang="en-US" sz="5400" dirty="0" smtClean="0">
                <a:latin typeface="Arial"/>
                <a:ea typeface="Arial"/>
                <a:cs typeface="Arial"/>
                <a:sym typeface="Arial"/>
              </a:rPr>
              <a:t>away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5400"/>
              <a:buNone/>
            </a:pPr>
            <a:r>
              <a:rPr lang="en-US" sz="54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00" dirty="0">
                <a:latin typeface="Arial"/>
                <a:ea typeface="Arial"/>
                <a:cs typeface="Arial"/>
                <a:sym typeface="Arial"/>
              </a:rPr>
              <a:t>- 2: 1-­4 </a:t>
            </a:r>
            <a:endParaRPr sz="54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17145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1800"/>
              <a:buFont typeface="Noto Sans Symbols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34290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5400"/>
              <a:buFont typeface="Noto Sans Symbols"/>
              <a:buChar char="❖"/>
            </a:pPr>
            <a:r>
              <a:rPr lang="en-US" sz="5400" dirty="0">
                <a:latin typeface="Arial"/>
                <a:ea typeface="Arial"/>
                <a:cs typeface="Arial"/>
                <a:sym typeface="Arial"/>
              </a:rPr>
              <a:t>Jesus’ superiority over the angels by virtue of His humanity -­ 2: 5-­18 </a:t>
            </a:r>
            <a:endParaRPr sz="5400" dirty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47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5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2191999" cy="1456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3600"/>
              <a:buFont typeface="Open Sans"/>
              <a:buNone/>
            </a:pPr>
            <a:r>
              <a:rPr lang="en-US" b="1" dirty="0">
                <a:solidFill>
                  <a:srgbClr val="92D050"/>
                </a:solidFill>
                <a:latin typeface="Open Sans"/>
                <a:ea typeface="Open Sans"/>
                <a:cs typeface="Open Sans"/>
                <a:sym typeface="Open Sans"/>
              </a:rPr>
              <a:t>JESUS’ SUPERIORITY OVER THE ANGELS </a:t>
            </a:r>
            <a:r>
              <a:rPr lang="en-US" b="1" dirty="0" smtClean="0">
                <a:solidFill>
                  <a:srgbClr val="92D050"/>
                </a:solidFill>
                <a:latin typeface="Open Sans"/>
                <a:ea typeface="Open Sans"/>
                <a:cs typeface="Open Sans"/>
                <a:sym typeface="Open Sans"/>
              </a:rPr>
              <a:t>BY </a:t>
            </a:r>
            <a:r>
              <a:rPr lang="en-US" b="1" dirty="0">
                <a:solidFill>
                  <a:srgbClr val="92D050"/>
                </a:solidFill>
                <a:latin typeface="Open Sans"/>
                <a:ea typeface="Open Sans"/>
                <a:cs typeface="Open Sans"/>
                <a:sym typeface="Open Sans"/>
              </a:rPr>
              <a:t>VIRTUE OF HIS HUMANITY -­ HEBREWS 2:5-18 </a:t>
            </a:r>
            <a:endParaRPr b="1" dirty="0">
              <a:solidFill>
                <a:srgbClr val="92D05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9" name="Google Shape;249;p35"/>
          <p:cNvSpPr txBox="1">
            <a:spLocks noGrp="1"/>
          </p:cNvSpPr>
          <p:nvPr>
            <p:ph type="body" idx="1"/>
          </p:nvPr>
        </p:nvSpPr>
        <p:spPr>
          <a:xfrm>
            <a:off x="304800" y="1371600"/>
            <a:ext cx="11887199" cy="5173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000"/>
              <a:buFont typeface="Noto Sans Symbols"/>
              <a:buChar char="❑"/>
            </a:pPr>
            <a:r>
              <a:rPr lang="en-US" sz="4000" b="1" dirty="0">
                <a:solidFill>
                  <a:srgbClr val="BEC7F2"/>
                </a:solidFill>
                <a:latin typeface="Arial"/>
                <a:ea typeface="Arial"/>
                <a:cs typeface="Arial"/>
                <a:sym typeface="Arial"/>
              </a:rPr>
              <a:t>Eight reasons Jesus </a:t>
            </a:r>
            <a:r>
              <a:rPr lang="en-US" sz="4000" b="1" dirty="0" smtClean="0">
                <a:solidFill>
                  <a:srgbClr val="BEC7F2"/>
                </a:solidFill>
                <a:latin typeface="Arial"/>
                <a:ea typeface="Arial"/>
                <a:cs typeface="Arial"/>
                <a:sym typeface="Arial"/>
              </a:rPr>
              <a:t>became man</a:t>
            </a:r>
            <a:r>
              <a:rPr lang="en-US" sz="4000" b="1" dirty="0" smtClean="0">
                <a:solidFill>
                  <a:srgbClr val="BEC7F2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b="1" dirty="0">
                <a:solidFill>
                  <a:srgbClr val="BEC7F2"/>
                </a:solidFill>
                <a:latin typeface="Arial"/>
                <a:ea typeface="Arial"/>
                <a:cs typeface="Arial"/>
                <a:sym typeface="Arial"/>
              </a:rPr>
              <a:t>(9-18) 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4400"/>
              <a:buNone/>
            </a:pPr>
            <a:r>
              <a:rPr lang="en-US" sz="4400" dirty="0">
                <a:solidFill>
                  <a:srgbClr val="FFC000"/>
                </a:solidFill>
                <a:latin typeface="Arial Black"/>
                <a:ea typeface="Arial Black"/>
                <a:cs typeface="Arial Black"/>
                <a:sym typeface="Arial Black"/>
              </a:rPr>
              <a:t>1.</a:t>
            </a:r>
            <a:r>
              <a:rPr lang="en-US" sz="4400" dirty="0">
                <a:latin typeface="Arial Black"/>
                <a:ea typeface="Arial Black"/>
                <a:cs typeface="Arial Black"/>
                <a:sym typeface="Arial Black"/>
              </a:rPr>
              <a:t> To taste death for every one 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4400"/>
              <a:buNone/>
            </a:pPr>
            <a:r>
              <a:rPr lang="en-US" sz="4400" dirty="0">
                <a:solidFill>
                  <a:srgbClr val="FFC000"/>
                </a:solidFill>
                <a:latin typeface="Arial Black"/>
                <a:ea typeface="Arial Black"/>
                <a:cs typeface="Arial Black"/>
                <a:sym typeface="Arial Black"/>
              </a:rPr>
              <a:t>2. </a:t>
            </a:r>
            <a:r>
              <a:rPr lang="en-US" sz="4400" dirty="0">
                <a:latin typeface="Arial Black"/>
                <a:ea typeface="Arial Black"/>
                <a:cs typeface="Arial Black"/>
                <a:sym typeface="Arial Black"/>
              </a:rPr>
              <a:t>To bring many sons to glory 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4000"/>
              <a:buNone/>
            </a:pPr>
            <a:r>
              <a:rPr lang="en-US" sz="4000" dirty="0">
                <a:solidFill>
                  <a:srgbClr val="FFC000"/>
                </a:solidFill>
                <a:latin typeface="Arial Black"/>
                <a:ea typeface="Arial Black"/>
                <a:cs typeface="Arial Black"/>
                <a:sym typeface="Arial Black"/>
              </a:rPr>
              <a:t>3. </a:t>
            </a:r>
            <a:r>
              <a:rPr lang="en-US" sz="4000" dirty="0">
                <a:latin typeface="Arial Black"/>
                <a:ea typeface="Arial Black"/>
                <a:cs typeface="Arial Black"/>
                <a:sym typeface="Arial Black"/>
              </a:rPr>
              <a:t>To be made perfect through sufferings 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4400"/>
              <a:buNone/>
            </a:pPr>
            <a:r>
              <a:rPr lang="en-US" sz="4400" dirty="0">
                <a:solidFill>
                  <a:srgbClr val="FFC000"/>
                </a:solidFill>
                <a:latin typeface="Arial Black"/>
                <a:ea typeface="Arial Black"/>
                <a:cs typeface="Arial Black"/>
                <a:sym typeface="Arial Black"/>
              </a:rPr>
              <a:t>4. </a:t>
            </a:r>
            <a:r>
              <a:rPr lang="en-US" sz="4400" dirty="0">
                <a:latin typeface="Arial Black"/>
                <a:ea typeface="Arial Black"/>
                <a:cs typeface="Arial Black"/>
                <a:sym typeface="Arial Black"/>
              </a:rPr>
              <a:t>To destroy the devil who had the power of death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3263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6"/>
          <p:cNvSpPr txBox="1">
            <a:spLocks noGrp="1"/>
          </p:cNvSpPr>
          <p:nvPr>
            <p:ph type="body" idx="1"/>
          </p:nvPr>
        </p:nvSpPr>
        <p:spPr>
          <a:xfrm>
            <a:off x="381000" y="1676400"/>
            <a:ext cx="11811000" cy="4715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000"/>
              <a:buNone/>
            </a:pPr>
            <a:endParaRPr sz="4000" b="1" dirty="0">
              <a:solidFill>
                <a:srgbClr val="BEC7F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4000"/>
              <a:buNone/>
            </a:pPr>
            <a:r>
              <a:rPr lang="en-US" sz="4000" dirty="0">
                <a:solidFill>
                  <a:srgbClr val="FFC000"/>
                </a:solidFill>
                <a:latin typeface="Arial Black"/>
                <a:ea typeface="Arial Black"/>
                <a:cs typeface="Arial Black"/>
                <a:sym typeface="Arial Black"/>
              </a:rPr>
              <a:t>5. </a:t>
            </a:r>
            <a:r>
              <a:rPr lang="en-US" sz="4000" dirty="0">
                <a:latin typeface="Arial Black"/>
                <a:ea typeface="Arial Black"/>
                <a:cs typeface="Arial Black"/>
                <a:sym typeface="Arial Black"/>
              </a:rPr>
              <a:t>To release those subject to bondage through fear of death 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4000"/>
              <a:buNone/>
            </a:pPr>
            <a:r>
              <a:rPr lang="en-US" sz="4000" dirty="0">
                <a:solidFill>
                  <a:srgbClr val="FFC000"/>
                </a:solidFill>
                <a:latin typeface="Arial Black"/>
                <a:ea typeface="Arial Black"/>
                <a:cs typeface="Arial Black"/>
                <a:sym typeface="Arial Black"/>
              </a:rPr>
              <a:t>6. </a:t>
            </a:r>
            <a:r>
              <a:rPr lang="en-US" sz="4000" dirty="0">
                <a:latin typeface="Arial Black"/>
                <a:ea typeface="Arial Black"/>
                <a:cs typeface="Arial Black"/>
                <a:sym typeface="Arial Black"/>
              </a:rPr>
              <a:t>To give aid to the seed of Abraham 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3600"/>
              <a:buNone/>
            </a:pPr>
            <a:r>
              <a:rPr lang="en-US" sz="3600" dirty="0">
                <a:solidFill>
                  <a:srgbClr val="FFC000"/>
                </a:solidFill>
                <a:latin typeface="Arial Black"/>
                <a:ea typeface="Arial Black"/>
                <a:cs typeface="Arial Black"/>
                <a:sym typeface="Arial Black"/>
              </a:rPr>
              <a:t>7. </a:t>
            </a:r>
            <a:r>
              <a:rPr lang="en-US" sz="3600" dirty="0">
                <a:latin typeface="Arial Black"/>
                <a:ea typeface="Arial Black"/>
                <a:cs typeface="Arial Black"/>
                <a:sym typeface="Arial Black"/>
              </a:rPr>
              <a:t>To be a merciful and faithful High Priest 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4000"/>
              <a:buNone/>
            </a:pPr>
            <a:r>
              <a:rPr lang="en-US" sz="4000" dirty="0">
                <a:solidFill>
                  <a:srgbClr val="FFC000"/>
                </a:solidFill>
                <a:latin typeface="Arial Black"/>
                <a:ea typeface="Arial Black"/>
                <a:cs typeface="Arial Black"/>
                <a:sym typeface="Arial Black"/>
              </a:rPr>
              <a:t>8. </a:t>
            </a:r>
            <a:r>
              <a:rPr lang="en-US" sz="4000" dirty="0">
                <a:latin typeface="Arial Black"/>
                <a:ea typeface="Arial Black"/>
                <a:cs typeface="Arial Black"/>
                <a:sym typeface="Arial Black"/>
              </a:rPr>
              <a:t>To aid those who are tempted, having suffered temptation Himself </a:t>
            </a:r>
            <a:endParaRPr dirty="0"/>
          </a:p>
        </p:txBody>
      </p:sp>
      <p:sp>
        <p:nvSpPr>
          <p:cNvPr id="255" name="Google Shape;255;p36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1999" cy="1456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3600"/>
              <a:buFont typeface="Open Sans"/>
              <a:buNone/>
            </a:pPr>
            <a:r>
              <a:rPr lang="en-US" b="1" dirty="0">
                <a:solidFill>
                  <a:srgbClr val="92D050"/>
                </a:solidFill>
                <a:latin typeface="Open Sans"/>
                <a:ea typeface="Open Sans"/>
                <a:cs typeface="Open Sans"/>
                <a:sym typeface="Open Sans"/>
              </a:rPr>
              <a:t>JESUS’ SUPERIORITY OVER THE ANGELS BY VIRTUE OF HIS HUMANITY -­ HE 2:5-18 </a:t>
            </a:r>
            <a:endParaRPr b="1" dirty="0">
              <a:solidFill>
                <a:srgbClr val="92D05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19654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Chapter 3</a:t>
            </a:r>
            <a:endParaRPr lang="en-ZA" sz="9600" dirty="0"/>
          </a:p>
        </p:txBody>
      </p:sp>
    </p:spTree>
    <p:extLst>
      <p:ext uri="{BB962C8B-B14F-4D97-AF65-F5344CB8AC3E}">
        <p14:creationId xmlns:p14="http://schemas.microsoft.com/office/powerpoint/2010/main" val="213135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7"/>
          <p:cNvSpPr txBox="1">
            <a:spLocks noGrp="1"/>
          </p:cNvSpPr>
          <p:nvPr>
            <p:ph type="title"/>
          </p:nvPr>
        </p:nvSpPr>
        <p:spPr>
          <a:xfrm>
            <a:off x="685801" y="0"/>
            <a:ext cx="11048999" cy="1456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400"/>
              <a:buFont typeface="Rockwell"/>
              <a:buNone/>
            </a:pPr>
            <a:r>
              <a:rPr lang="en-US" sz="4400" b="1" dirty="0">
                <a:solidFill>
                  <a:srgbClr val="FFC000"/>
                </a:solidFill>
                <a:latin typeface="Rockwell"/>
                <a:ea typeface="Rockwell"/>
                <a:cs typeface="Rockwell"/>
                <a:sym typeface="Rockwell"/>
              </a:rPr>
              <a:t>MAIN </a:t>
            </a:r>
            <a:r>
              <a:rPr lang="en-US" sz="4400" b="1" dirty="0" smtClean="0">
                <a:solidFill>
                  <a:srgbClr val="FFC000"/>
                </a:solidFill>
                <a:latin typeface="Rockwell"/>
                <a:ea typeface="Rockwell"/>
                <a:cs typeface="Rockwell"/>
                <a:sym typeface="Rockwell"/>
              </a:rPr>
              <a:t>POINTS HEBREWS </a:t>
            </a:r>
            <a:r>
              <a:rPr lang="en-US" sz="4400" b="1" dirty="0">
                <a:solidFill>
                  <a:srgbClr val="FFC000"/>
                </a:solidFill>
                <a:latin typeface="Rockwell"/>
                <a:ea typeface="Rockwell"/>
                <a:cs typeface="Rockwell"/>
                <a:sym typeface="Rockwell"/>
              </a:rPr>
              <a:t>CHAPTER 3</a:t>
            </a:r>
            <a:endParaRPr sz="4400" b="1" dirty="0">
              <a:solidFill>
                <a:srgbClr val="FFC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61" name="Google Shape;261;p37"/>
          <p:cNvSpPr txBox="1">
            <a:spLocks noGrp="1"/>
          </p:cNvSpPr>
          <p:nvPr>
            <p:ph type="body" idx="1"/>
          </p:nvPr>
        </p:nvSpPr>
        <p:spPr>
          <a:xfrm>
            <a:off x="533401" y="2065867"/>
            <a:ext cx="10849210" cy="3801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lvl="0" indent="-38100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6000"/>
              <a:buFont typeface="Noto Sans Symbols"/>
              <a:buChar char="❖"/>
            </a:pPr>
            <a:r>
              <a:rPr lang="en-US" sz="6000" dirty="0">
                <a:latin typeface="Arial"/>
                <a:ea typeface="Arial"/>
                <a:cs typeface="Arial"/>
                <a:sym typeface="Arial"/>
              </a:rPr>
              <a:t>Jesus’ superiority over Moses -­ 3: 1-­6 </a:t>
            </a:r>
            <a:endParaRPr dirty="0"/>
          </a:p>
          <a:p>
            <a:pPr marL="285750" lvl="0" indent="-15875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Noto Sans Symbols"/>
              <a:buNone/>
            </a:pP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38100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6000"/>
              <a:buFont typeface="Noto Sans Symbols"/>
              <a:buChar char="❖"/>
            </a:pPr>
            <a:r>
              <a:rPr lang="en-US" sz="6000" dirty="0">
                <a:latin typeface="Arial"/>
                <a:ea typeface="Arial"/>
                <a:cs typeface="Arial"/>
                <a:sym typeface="Arial"/>
              </a:rPr>
              <a:t>W</a:t>
            </a:r>
            <a:r>
              <a:rPr lang="en-US" sz="6000" dirty="0" smtClean="0">
                <a:latin typeface="Arial"/>
                <a:ea typeface="Arial"/>
                <a:cs typeface="Arial"/>
                <a:sym typeface="Arial"/>
              </a:rPr>
              <a:t>arning </a:t>
            </a:r>
            <a:r>
              <a:rPr lang="en-US" sz="6000" dirty="0">
                <a:latin typeface="Arial"/>
                <a:ea typeface="Arial"/>
                <a:cs typeface="Arial"/>
                <a:sym typeface="Arial"/>
              </a:rPr>
              <a:t>against departing -­ 3: 7-19 </a:t>
            </a:r>
            <a:endParaRPr sz="6000" dirty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873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8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2191999" cy="1007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3600"/>
              <a:buFont typeface="Open Sans"/>
              <a:buNone/>
            </a:pPr>
            <a:r>
              <a:rPr lang="en-US" b="1" dirty="0">
                <a:solidFill>
                  <a:srgbClr val="92D050"/>
                </a:solidFill>
                <a:latin typeface="Open Sans"/>
                <a:ea typeface="Open Sans"/>
                <a:cs typeface="Open Sans"/>
                <a:sym typeface="Open Sans"/>
              </a:rPr>
              <a:t>JESUS’ SUPERIORITY OVER MOSES -­ HE 3:1-­6 </a:t>
            </a:r>
            <a:endParaRPr b="1" dirty="0">
              <a:solidFill>
                <a:srgbClr val="92D05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7" name="Google Shape;267;p38"/>
          <p:cNvSpPr txBox="1">
            <a:spLocks noGrp="1"/>
          </p:cNvSpPr>
          <p:nvPr>
            <p:ph type="body" idx="1"/>
          </p:nvPr>
        </p:nvSpPr>
        <p:spPr>
          <a:xfrm>
            <a:off x="228600" y="1066800"/>
            <a:ext cx="11963399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lvl="0" indent="-30480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Noto Sans Symbols"/>
              <a:buChar char="❑"/>
            </a:pPr>
            <a:r>
              <a:rPr lang="en-US" b="1" dirty="0">
                <a:solidFill>
                  <a:srgbClr val="FFC000"/>
                </a:solidFill>
                <a:latin typeface="Overlock"/>
                <a:ea typeface="Overlock"/>
                <a:cs typeface="Overlock"/>
                <a:sym typeface="Overlock"/>
              </a:rPr>
              <a:t>MOSES AND JESUS COMPARED: (3-­6) </a:t>
            </a:r>
            <a:endParaRPr lang="en-US" b="1" dirty="0" smtClean="0">
              <a:solidFill>
                <a:srgbClr val="FFC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marL="285750" lvl="0" indent="-30480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Noto Sans Symbols"/>
              <a:buChar char="❑"/>
            </a:pPr>
            <a:endParaRPr dirty="0"/>
          </a:p>
          <a:p>
            <a:pPr marL="285750" lvl="0" indent="-30480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Noto Sans Symbols"/>
              <a:buChar char="✔"/>
            </a:pPr>
            <a:r>
              <a:rPr lang="en-US" dirty="0">
                <a:latin typeface="Arial Black"/>
                <a:ea typeface="Arial Black"/>
                <a:cs typeface="Arial Black"/>
                <a:sym typeface="Arial Black"/>
              </a:rPr>
              <a:t>Moses:  </a:t>
            </a:r>
            <a:r>
              <a:rPr lang="en-US" dirty="0" smtClean="0">
                <a:latin typeface="Arial Black"/>
                <a:ea typeface="Arial Black"/>
                <a:cs typeface="Arial Black"/>
                <a:sym typeface="Arial Black"/>
              </a:rPr>
              <a:t>Faithful </a:t>
            </a:r>
            <a:r>
              <a:rPr lang="en-US" dirty="0">
                <a:latin typeface="Arial Black"/>
                <a:ea typeface="Arial Black"/>
                <a:cs typeface="Arial Black"/>
                <a:sym typeface="Arial Black"/>
              </a:rPr>
              <a:t>and a servant in the house of God </a:t>
            </a:r>
            <a:endParaRPr dirty="0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30480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Noto Sans Symbols"/>
              <a:buChar char="✔"/>
            </a:pPr>
            <a:r>
              <a:rPr lang="en-US" dirty="0">
                <a:latin typeface="Arial Black"/>
                <a:ea typeface="Arial Black"/>
                <a:cs typeface="Arial Black"/>
                <a:sym typeface="Arial Black"/>
              </a:rPr>
              <a:t>Jesus:  </a:t>
            </a:r>
            <a:r>
              <a:rPr lang="en-US" dirty="0" smtClean="0">
                <a:latin typeface="Arial Black"/>
                <a:ea typeface="Arial Black"/>
                <a:cs typeface="Arial Black"/>
                <a:sym typeface="Arial Black"/>
              </a:rPr>
              <a:t>Faithful </a:t>
            </a:r>
            <a:r>
              <a:rPr lang="en-US" dirty="0">
                <a:latin typeface="Arial Black"/>
                <a:ea typeface="Arial Black"/>
                <a:cs typeface="Arial Black"/>
                <a:sym typeface="Arial Black"/>
              </a:rPr>
              <a:t>and a Son over and builder of the house of God</a:t>
            </a:r>
            <a:endParaRPr dirty="0"/>
          </a:p>
          <a:p>
            <a:pPr marL="285750" lvl="0" indent="-30480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Noto Sans Symbols"/>
              <a:buChar char="✔"/>
            </a:pPr>
            <a:r>
              <a:rPr lang="en-US" dirty="0">
                <a:latin typeface="Arial Black"/>
                <a:ea typeface="Arial Black"/>
                <a:cs typeface="Arial Black"/>
                <a:sym typeface="Arial Black"/>
              </a:rPr>
              <a:t>Moses: </a:t>
            </a:r>
            <a:r>
              <a:rPr lang="en-US" dirty="0" smtClean="0">
                <a:latin typeface="Arial Black"/>
                <a:ea typeface="Arial Black"/>
                <a:cs typeface="Arial Black"/>
                <a:sym typeface="Arial Black"/>
              </a:rPr>
              <a:t>Counted </a:t>
            </a:r>
            <a:r>
              <a:rPr lang="en-US" dirty="0">
                <a:latin typeface="Arial Black"/>
                <a:ea typeface="Arial Black"/>
                <a:cs typeface="Arial Black"/>
                <a:sym typeface="Arial Black"/>
              </a:rPr>
              <a:t>worthy of Glory</a:t>
            </a:r>
            <a:endParaRPr dirty="0"/>
          </a:p>
          <a:p>
            <a:pPr marL="285750" lvl="0" indent="-30480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Noto Sans Symbols"/>
              <a:buChar char="✔"/>
            </a:pPr>
            <a:r>
              <a:rPr lang="en-US" dirty="0">
                <a:latin typeface="Arial Black"/>
                <a:ea typeface="Arial Black"/>
                <a:cs typeface="Arial Black"/>
                <a:sym typeface="Arial Black"/>
              </a:rPr>
              <a:t>Jesus: Counted </a:t>
            </a:r>
            <a:r>
              <a:rPr lang="en-US" dirty="0" smtClean="0">
                <a:latin typeface="Arial Black"/>
                <a:ea typeface="Arial Black"/>
                <a:cs typeface="Arial Black"/>
                <a:sym typeface="Arial Black"/>
              </a:rPr>
              <a:t>more </a:t>
            </a:r>
            <a:r>
              <a:rPr lang="en-US" dirty="0">
                <a:latin typeface="Arial Black"/>
                <a:ea typeface="Arial Black"/>
                <a:cs typeface="Arial Black"/>
                <a:sym typeface="Arial Black"/>
              </a:rPr>
              <a:t>Glorious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5651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/>
                                        <p:tgtEl>
                                          <p:spTgt spid="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750"/>
                                        <p:tgtEl>
                                          <p:spTgt spid="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750"/>
                                        <p:tgtEl>
                                          <p:spTgt spid="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750"/>
                                        <p:tgtEl>
                                          <p:spTgt spid="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750"/>
                                        <p:tgtEl>
                                          <p:spTgt spid="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0"/>
          <p:cNvSpPr txBox="1">
            <a:spLocks noGrp="1"/>
          </p:cNvSpPr>
          <p:nvPr>
            <p:ph type="body" idx="1"/>
          </p:nvPr>
        </p:nvSpPr>
        <p:spPr>
          <a:xfrm>
            <a:off x="76200" y="838200"/>
            <a:ext cx="12115799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sz="3600" b="1" dirty="0">
                <a:solidFill>
                  <a:srgbClr val="FFC000"/>
                </a:solidFill>
                <a:latin typeface="Overlock"/>
                <a:ea typeface="Overlock"/>
                <a:cs typeface="Overlock"/>
                <a:sym typeface="Overlock"/>
              </a:rPr>
              <a:t>THE EXAMPLE OF ISRAEL IN THE </a:t>
            </a:r>
            <a:r>
              <a:rPr lang="en-US" sz="3600" b="1" dirty="0" smtClean="0">
                <a:solidFill>
                  <a:srgbClr val="FFC000"/>
                </a:solidFill>
                <a:latin typeface="Overlock"/>
                <a:ea typeface="Overlock"/>
                <a:cs typeface="Overlock"/>
                <a:sym typeface="Overlock"/>
              </a:rPr>
              <a:t>WILDERNESS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sz="3600" b="1" dirty="0" smtClean="0">
                <a:solidFill>
                  <a:srgbClr val="FFC000"/>
                </a:solidFill>
                <a:latin typeface="Overlock"/>
                <a:ea typeface="Overlock"/>
                <a:cs typeface="Overlock"/>
                <a:sym typeface="Overlock"/>
              </a:rPr>
              <a:t> (v7-11)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800"/>
              <a:buNone/>
            </a:pPr>
            <a:endParaRPr sz="3600" dirty="0"/>
          </a:p>
          <a:p>
            <a:pPr marL="285750" lvl="0" indent="-31750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5000"/>
              <a:buFont typeface="Noto Sans Symbols"/>
              <a:buChar char="❑"/>
            </a:pPr>
            <a:r>
              <a:rPr lang="en-US" sz="3600" b="1" dirty="0">
                <a:latin typeface="Arial Black"/>
                <a:ea typeface="Arial Black"/>
                <a:cs typeface="Arial Black"/>
                <a:sym typeface="Arial Black"/>
              </a:rPr>
              <a:t>Israel Hardened Their Hearts.. </a:t>
            </a:r>
            <a:endParaRPr lang="en-US" sz="3600" b="1" dirty="0" smtClean="0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31750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5000"/>
              <a:buFont typeface="Noto Sans Symbols"/>
              <a:buChar char="❑"/>
            </a:pPr>
            <a:r>
              <a:rPr lang="en-US" sz="3600" b="1" dirty="0" smtClean="0">
                <a:solidFill>
                  <a:srgbClr val="FFFF00"/>
                </a:solidFill>
                <a:latin typeface="Arial Black"/>
                <a:ea typeface="Arial Black"/>
                <a:cs typeface="Arial Black"/>
                <a:sym typeface="Arial Black"/>
              </a:rPr>
              <a:t>Heb.3v </a:t>
            </a:r>
            <a:r>
              <a:rPr lang="en-US" sz="3600" b="1" dirty="0">
                <a:solidFill>
                  <a:srgbClr val="FFFF00"/>
                </a:solidFill>
                <a:latin typeface="Arial Black"/>
                <a:ea typeface="Arial Black"/>
                <a:cs typeface="Arial Black"/>
                <a:sym typeface="Arial Black"/>
              </a:rPr>
              <a:t>7-11 </a:t>
            </a:r>
            <a:r>
              <a:rPr lang="en-US" sz="3600" dirty="0">
                <a:solidFill>
                  <a:srgbClr val="FFFF00"/>
                </a:solidFill>
                <a:latin typeface="Arial Black"/>
                <a:ea typeface="Arial Black"/>
                <a:cs typeface="Arial Black"/>
                <a:sym typeface="Arial Black"/>
              </a:rPr>
              <a:t>Is From </a:t>
            </a:r>
            <a:r>
              <a:rPr lang="en-US" sz="3600" b="1" dirty="0">
                <a:solidFill>
                  <a:srgbClr val="FFFF00"/>
                </a:solidFill>
                <a:latin typeface="Arial Black"/>
                <a:ea typeface="Arial Black"/>
                <a:cs typeface="Arial Black"/>
                <a:sym typeface="Arial Black"/>
              </a:rPr>
              <a:t>Ps. </a:t>
            </a:r>
            <a:r>
              <a:rPr lang="en-US" sz="3600" b="1" dirty="0" smtClean="0">
                <a:solidFill>
                  <a:srgbClr val="FFFF00"/>
                </a:solidFill>
                <a:latin typeface="Arial Black"/>
                <a:ea typeface="Arial Black"/>
                <a:cs typeface="Arial Black"/>
                <a:sym typeface="Arial Black"/>
              </a:rPr>
              <a:t>95:7-11</a:t>
            </a:r>
          </a:p>
          <a:p>
            <a:pPr marL="285750" lvl="0" indent="-31750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5000"/>
              <a:buFont typeface="Noto Sans Symbols"/>
              <a:buChar char="❑"/>
            </a:pPr>
            <a:endParaRPr sz="3600" dirty="0"/>
          </a:p>
          <a:p>
            <a:pPr marL="285750" lvl="0" indent="-31750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5000"/>
              <a:buFont typeface="Noto Sans Symbols"/>
              <a:buChar char="❑"/>
            </a:pPr>
            <a:r>
              <a:rPr lang="en-US" sz="3600" b="1" dirty="0">
                <a:latin typeface="Arial Black"/>
                <a:ea typeface="Arial Black"/>
                <a:cs typeface="Arial Black"/>
                <a:sym typeface="Arial Black"/>
              </a:rPr>
              <a:t>Therefore They Did Not Enter God’s Rest... </a:t>
            </a:r>
            <a:r>
              <a:rPr lang="en-US" sz="3600" b="1" dirty="0" err="1">
                <a:solidFill>
                  <a:srgbClr val="FFFF00"/>
                </a:solidFill>
                <a:latin typeface="Arial Black"/>
                <a:ea typeface="Arial Black"/>
                <a:cs typeface="Arial Black"/>
                <a:sym typeface="Arial Black"/>
              </a:rPr>
              <a:t>Num</a:t>
            </a:r>
            <a:r>
              <a:rPr lang="en-US" sz="3600" b="1" dirty="0">
                <a:solidFill>
                  <a:srgbClr val="FFFF00"/>
                </a:solidFill>
                <a:latin typeface="Arial Black"/>
                <a:ea typeface="Arial Black"/>
                <a:cs typeface="Arial Black"/>
                <a:sym typeface="Arial Black"/>
              </a:rPr>
              <a:t> 14:22-24,26-35 cf. Ps. 106:13-33</a:t>
            </a:r>
            <a:endParaRPr sz="3600" dirty="0"/>
          </a:p>
        </p:txBody>
      </p:sp>
      <p:sp>
        <p:nvSpPr>
          <p:cNvPr id="280" name="Google Shape;280;p40"/>
          <p:cNvSpPr txBox="1">
            <a:spLocks noGrp="1"/>
          </p:cNvSpPr>
          <p:nvPr>
            <p:ph type="title"/>
          </p:nvPr>
        </p:nvSpPr>
        <p:spPr>
          <a:xfrm>
            <a:off x="0" y="76200"/>
            <a:ext cx="12078929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3600"/>
              <a:buFont typeface="Open Sans"/>
              <a:buNone/>
            </a:pPr>
            <a:r>
              <a:rPr lang="en-US" sz="3600" b="1" dirty="0">
                <a:solidFill>
                  <a:srgbClr val="92D050"/>
                </a:solidFill>
                <a:latin typeface="Open Sans"/>
                <a:ea typeface="Open Sans"/>
                <a:cs typeface="Open Sans"/>
                <a:sym typeface="Open Sans"/>
              </a:rPr>
              <a:t>A WARNING AGAINST DEPARTING -­‐ HE 3:7-­19 </a:t>
            </a:r>
            <a:endParaRPr sz="3600" b="1" dirty="0">
              <a:solidFill>
                <a:srgbClr val="92D05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56869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1"/>
          <p:cNvSpPr txBox="1">
            <a:spLocks noGrp="1"/>
          </p:cNvSpPr>
          <p:nvPr>
            <p:ph type="title"/>
          </p:nvPr>
        </p:nvSpPr>
        <p:spPr>
          <a:xfrm>
            <a:off x="0" y="76200"/>
            <a:ext cx="121920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3600"/>
              <a:buFont typeface="Open Sans"/>
              <a:buNone/>
            </a:pPr>
            <a:r>
              <a:rPr lang="en-US" sz="4000" b="1" dirty="0">
                <a:solidFill>
                  <a:srgbClr val="92D050"/>
                </a:solidFill>
                <a:latin typeface="Open Sans"/>
                <a:ea typeface="Open Sans"/>
                <a:cs typeface="Open Sans"/>
                <a:sym typeface="Open Sans"/>
              </a:rPr>
              <a:t>A WARNING AGAINST DEPARTING -­‐ HE 3:7-­19 </a:t>
            </a:r>
            <a:endParaRPr sz="4000" b="1" dirty="0">
              <a:solidFill>
                <a:srgbClr val="92D05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7" name="Google Shape;287;p41"/>
          <p:cNvSpPr txBox="1">
            <a:spLocks noGrp="1"/>
          </p:cNvSpPr>
          <p:nvPr>
            <p:ph type="body" idx="1"/>
          </p:nvPr>
        </p:nvSpPr>
        <p:spPr>
          <a:xfrm>
            <a:off x="533400" y="922867"/>
            <a:ext cx="11277601" cy="5706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400"/>
              <a:buFont typeface="Noto Sans Symbols"/>
              <a:buChar char="❑"/>
            </a:pPr>
            <a:r>
              <a:rPr lang="en-US" sz="4400" b="1" dirty="0">
                <a:solidFill>
                  <a:srgbClr val="FFC000"/>
                </a:solidFill>
                <a:latin typeface="Overlock"/>
                <a:ea typeface="Overlock"/>
                <a:cs typeface="Overlock"/>
                <a:sym typeface="Overlock"/>
              </a:rPr>
              <a:t>THREE THINGS THAT CAN LEAD THE CHRISTIAN TO FALL AWAY? (12-­13) </a:t>
            </a:r>
            <a:endParaRPr dirty="0"/>
          </a:p>
          <a:p>
            <a:pPr marL="1200150" lvl="1" indent="-74295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Calibri"/>
              <a:buAutoNum type="arabicPeriod"/>
            </a:pPr>
            <a:r>
              <a:rPr lang="en-US" sz="4800" dirty="0">
                <a:latin typeface="Arial Black"/>
                <a:ea typeface="Arial Black"/>
                <a:cs typeface="Arial Black"/>
                <a:sym typeface="Arial Black"/>
              </a:rPr>
              <a:t>Developing an evil heart of unbelief </a:t>
            </a:r>
            <a:endParaRPr dirty="0"/>
          </a:p>
          <a:p>
            <a:pPr marL="1200150" lvl="1" indent="-74295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Calibri"/>
              <a:buAutoNum type="arabicPeriod"/>
            </a:pPr>
            <a:r>
              <a:rPr lang="en-US" sz="4800" dirty="0">
                <a:latin typeface="Arial Black"/>
                <a:ea typeface="Arial Black"/>
                <a:cs typeface="Arial Black"/>
                <a:sym typeface="Arial Black"/>
              </a:rPr>
              <a:t>Departing from the living God </a:t>
            </a:r>
            <a:endParaRPr dirty="0"/>
          </a:p>
          <a:p>
            <a:pPr marL="1200150" lvl="1" indent="-74295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Calibri"/>
              <a:buAutoNum type="arabicPeriod"/>
            </a:pPr>
            <a:r>
              <a:rPr lang="en-US" sz="4800" dirty="0">
                <a:latin typeface="Arial Black"/>
                <a:ea typeface="Arial Black"/>
                <a:cs typeface="Arial Black"/>
                <a:sym typeface="Arial Black"/>
              </a:rPr>
              <a:t>Becoming hardened through the deceitfulness of sin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684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/>
                                        <p:tgtEl>
                                          <p:spTgt spid="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750"/>
                                        <p:tgtEl>
                                          <p:spTgt spid="2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750"/>
                                        <p:tgtEl>
                                          <p:spTgt spid="2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750"/>
                                        <p:tgtEl>
                                          <p:spTgt spid="2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2"/>
          <p:cNvSpPr txBox="1">
            <a:spLocks noGrp="1"/>
          </p:cNvSpPr>
          <p:nvPr>
            <p:ph type="body" idx="1"/>
          </p:nvPr>
        </p:nvSpPr>
        <p:spPr>
          <a:xfrm>
            <a:off x="0" y="1179871"/>
            <a:ext cx="11963400" cy="6484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400"/>
              <a:buNone/>
            </a:pPr>
            <a:r>
              <a:rPr lang="en-US" sz="4400" b="1" dirty="0">
                <a:solidFill>
                  <a:srgbClr val="FFC000"/>
                </a:solidFill>
                <a:latin typeface="Overlock"/>
                <a:ea typeface="Overlock"/>
                <a:cs typeface="Overlock"/>
                <a:sym typeface="Overlock"/>
              </a:rPr>
              <a:t>THREE THINGS THAT CAN </a:t>
            </a:r>
            <a:endParaRPr lang="en-US" sz="4400" b="1" dirty="0" smtClean="0">
              <a:solidFill>
                <a:srgbClr val="FFC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400"/>
              <a:buNone/>
            </a:pPr>
            <a:r>
              <a:rPr lang="en-US" sz="4400" b="1" dirty="0" smtClean="0">
                <a:solidFill>
                  <a:srgbClr val="FFC000"/>
                </a:solidFill>
                <a:latin typeface="Overlock"/>
                <a:ea typeface="Overlock"/>
                <a:cs typeface="Overlock"/>
                <a:sym typeface="Overlock"/>
              </a:rPr>
              <a:t>PREVENT </a:t>
            </a:r>
            <a:r>
              <a:rPr lang="en-US" sz="4400" b="1" dirty="0">
                <a:solidFill>
                  <a:srgbClr val="FFC000"/>
                </a:solidFill>
                <a:latin typeface="Overlock"/>
                <a:ea typeface="Overlock"/>
                <a:cs typeface="Overlock"/>
                <a:sym typeface="Overlock"/>
              </a:rPr>
              <a:t>APOSTASY? (12-14) </a:t>
            </a:r>
            <a:endParaRPr lang="en-US" sz="4400" b="1" dirty="0" smtClean="0">
              <a:solidFill>
                <a:srgbClr val="FFC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400"/>
              <a:buNone/>
            </a:pPr>
            <a:endParaRPr dirty="0"/>
          </a:p>
          <a:p>
            <a:pPr marL="1200150" lvl="1" indent="-74295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4400"/>
              <a:buFont typeface="Calibri"/>
              <a:buAutoNum type="arabicPeriod"/>
            </a:pPr>
            <a:r>
              <a:rPr lang="en-US" sz="4400" dirty="0">
                <a:latin typeface="Arial Black"/>
                <a:ea typeface="Arial Black"/>
                <a:cs typeface="Arial Black"/>
                <a:sym typeface="Arial Black"/>
              </a:rPr>
              <a:t>Beware of unbelief </a:t>
            </a:r>
            <a:endParaRPr dirty="0"/>
          </a:p>
          <a:p>
            <a:pPr marL="1200150" lvl="1" indent="-74295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4400"/>
              <a:buFont typeface="Calibri"/>
              <a:buAutoNum type="arabicPeriod"/>
            </a:pPr>
            <a:r>
              <a:rPr lang="en-US" sz="4400" dirty="0">
                <a:latin typeface="Arial Black"/>
                <a:ea typeface="Arial Black"/>
                <a:cs typeface="Arial Black"/>
                <a:sym typeface="Arial Black"/>
              </a:rPr>
              <a:t>Exhort one another daily </a:t>
            </a:r>
            <a:endParaRPr dirty="0"/>
          </a:p>
          <a:p>
            <a:pPr marL="1200150" lvl="1" indent="-74295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4400"/>
              <a:buFont typeface="Calibri"/>
              <a:buAutoNum type="arabicPeriod"/>
            </a:pPr>
            <a:r>
              <a:rPr lang="en-US" sz="4400" dirty="0">
                <a:latin typeface="Arial Black"/>
                <a:ea typeface="Arial Black"/>
                <a:cs typeface="Arial Black"/>
                <a:sym typeface="Arial Black"/>
              </a:rPr>
              <a:t>Hold the beginning of our confidence steadfast to the end 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4800"/>
              <a:buNone/>
            </a:pPr>
            <a:endParaRPr sz="4800" dirty="0">
              <a:solidFill>
                <a:srgbClr val="FFC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4" name="Google Shape;294;p42"/>
          <p:cNvSpPr txBox="1">
            <a:spLocks noGrp="1"/>
          </p:cNvSpPr>
          <p:nvPr>
            <p:ph type="title"/>
          </p:nvPr>
        </p:nvSpPr>
        <p:spPr>
          <a:xfrm>
            <a:off x="0" y="356419"/>
            <a:ext cx="12192000" cy="1369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3600"/>
              <a:buFont typeface="Open Sans"/>
              <a:buNone/>
            </a:pPr>
            <a:r>
              <a:rPr lang="en-US" sz="4000" b="1" dirty="0">
                <a:solidFill>
                  <a:srgbClr val="92D050"/>
                </a:solidFill>
                <a:latin typeface="Open Sans"/>
                <a:ea typeface="Open Sans"/>
                <a:cs typeface="Open Sans"/>
                <a:sym typeface="Open Sans"/>
              </a:rPr>
              <a:t>A WARNING AGAINST DEPARTING -­‐ HE 3:7-­19 </a:t>
            </a:r>
            <a:endParaRPr sz="4000" b="1" dirty="0">
              <a:solidFill>
                <a:srgbClr val="92D05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643872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/>
                                        <p:tgtEl>
                                          <p:spTgt spid="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750"/>
                                        <p:tgtEl>
                                          <p:spTgt spid="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750"/>
                                        <p:tgtEl>
                                          <p:spTgt spid="2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750"/>
                                        <p:tgtEl>
                                          <p:spTgt spid="2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750"/>
                                        <p:tgtEl>
                                          <p:spTgt spid="2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Chapter 4</a:t>
            </a:r>
            <a:endParaRPr lang="en-ZA" sz="9600" dirty="0"/>
          </a:p>
        </p:txBody>
      </p:sp>
    </p:spTree>
    <p:extLst>
      <p:ext uri="{BB962C8B-B14F-4D97-AF65-F5344CB8AC3E}">
        <p14:creationId xmlns:p14="http://schemas.microsoft.com/office/powerpoint/2010/main" val="198399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3"/>
          <p:cNvSpPr txBox="1">
            <a:spLocks noGrp="1"/>
          </p:cNvSpPr>
          <p:nvPr>
            <p:ph type="title"/>
          </p:nvPr>
        </p:nvSpPr>
        <p:spPr>
          <a:xfrm>
            <a:off x="1" y="0"/>
            <a:ext cx="12191998" cy="1456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400"/>
              <a:buFont typeface="Rockwell"/>
              <a:buNone/>
            </a:pPr>
            <a:r>
              <a:rPr lang="en-US" sz="4400" b="1" dirty="0">
                <a:solidFill>
                  <a:srgbClr val="FFC000"/>
                </a:solidFill>
                <a:latin typeface="Rockwell"/>
                <a:ea typeface="Rockwell"/>
                <a:cs typeface="Rockwell"/>
                <a:sym typeface="Rockwell"/>
              </a:rPr>
              <a:t>MAIN POINTS OF HEBREWS CHAPTER 4</a:t>
            </a:r>
            <a:endParaRPr sz="4400" b="1" dirty="0">
              <a:solidFill>
                <a:srgbClr val="FFC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00" name="Google Shape;300;p43"/>
          <p:cNvSpPr txBox="1">
            <a:spLocks noGrp="1"/>
          </p:cNvSpPr>
          <p:nvPr>
            <p:ph type="body" idx="1"/>
          </p:nvPr>
        </p:nvSpPr>
        <p:spPr>
          <a:xfrm>
            <a:off x="0" y="1371600"/>
            <a:ext cx="12191999" cy="5413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lvl="0" indent="-38100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6000"/>
              <a:buFont typeface="Noto Sans Symbols"/>
              <a:buChar char="❖"/>
            </a:pPr>
            <a:r>
              <a:rPr lang="en-US" sz="6000" dirty="0">
                <a:latin typeface="Arial"/>
                <a:ea typeface="Arial"/>
                <a:cs typeface="Arial"/>
                <a:sym typeface="Arial"/>
              </a:rPr>
              <a:t>The promised rest </a:t>
            </a:r>
            <a:r>
              <a:rPr lang="en-US" sz="6000" dirty="0" smtClean="0">
                <a:latin typeface="Arial"/>
                <a:ea typeface="Arial"/>
                <a:cs typeface="Arial"/>
                <a:sym typeface="Arial"/>
              </a:rPr>
              <a:t>(4:1-</a:t>
            </a:r>
            <a:r>
              <a:rPr lang="en-US" sz="6000" dirty="0">
                <a:latin typeface="Arial"/>
                <a:ea typeface="Arial"/>
                <a:cs typeface="Arial"/>
                <a:sym typeface="Arial"/>
              </a:rPr>
              <a:t>­10)</a:t>
            </a:r>
            <a:endParaRPr sz="6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2225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1000"/>
              <a:buFont typeface="Noto Sans Symbols"/>
              <a:buNone/>
            </a:pP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38100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6000"/>
              <a:buFont typeface="Noto Sans Symbols"/>
              <a:buChar char="❖"/>
            </a:pPr>
            <a:r>
              <a:rPr lang="en-US" sz="6000" dirty="0">
                <a:latin typeface="Arial"/>
                <a:ea typeface="Arial"/>
                <a:cs typeface="Arial"/>
                <a:sym typeface="Arial"/>
              </a:rPr>
              <a:t>A warning against </a:t>
            </a:r>
            <a:r>
              <a:rPr lang="en-US" sz="6000" dirty="0" smtClean="0">
                <a:latin typeface="Arial"/>
                <a:ea typeface="Arial"/>
                <a:cs typeface="Arial"/>
                <a:sym typeface="Arial"/>
              </a:rPr>
              <a:t>disobedience</a:t>
            </a: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6000"/>
              <a:buNone/>
            </a:pPr>
            <a:r>
              <a:rPr lang="en-US" sz="6000" dirty="0" smtClean="0">
                <a:latin typeface="Arial"/>
                <a:ea typeface="Arial"/>
                <a:cs typeface="Arial"/>
                <a:sym typeface="Arial"/>
              </a:rPr>
              <a:t>­( </a:t>
            </a:r>
            <a:r>
              <a:rPr lang="en-US" sz="6000" dirty="0">
                <a:latin typeface="Arial"/>
                <a:ea typeface="Arial"/>
                <a:cs typeface="Arial"/>
                <a:sym typeface="Arial"/>
              </a:rPr>
              <a:t>4:11-13)</a:t>
            </a:r>
            <a:endParaRPr sz="6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2225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1000"/>
              <a:buFont typeface="Noto Sans Symbols"/>
              <a:buNone/>
            </a:pP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38100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6000"/>
              <a:buFont typeface="Noto Sans Symbols"/>
              <a:buChar char="❖"/>
            </a:pPr>
            <a:r>
              <a:rPr lang="en-US" sz="6000" dirty="0">
                <a:latin typeface="Arial"/>
                <a:ea typeface="Arial"/>
                <a:cs typeface="Arial"/>
                <a:sym typeface="Arial"/>
              </a:rPr>
              <a:t>Our great High Priest </a:t>
            </a:r>
            <a:r>
              <a:rPr lang="en-US" sz="4800" dirty="0">
                <a:latin typeface="Arial"/>
                <a:ea typeface="Arial"/>
                <a:cs typeface="Arial"/>
                <a:sym typeface="Arial"/>
              </a:rPr>
              <a:t>(4:14-16)</a:t>
            </a:r>
            <a:endParaRPr sz="6000" dirty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782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4"/>
          <p:cNvSpPr txBox="1">
            <a:spLocks noGrp="1"/>
          </p:cNvSpPr>
          <p:nvPr>
            <p:ph type="title"/>
          </p:nvPr>
        </p:nvSpPr>
        <p:spPr>
          <a:xfrm>
            <a:off x="381001" y="76200"/>
            <a:ext cx="11582400" cy="1151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4400"/>
              <a:buFont typeface="Open Sans"/>
              <a:buNone/>
            </a:pPr>
            <a:r>
              <a:rPr lang="en-US" sz="4400" b="1" dirty="0">
                <a:solidFill>
                  <a:srgbClr val="92D050"/>
                </a:solidFill>
                <a:latin typeface="Open Sans"/>
                <a:ea typeface="Open Sans"/>
                <a:cs typeface="Open Sans"/>
                <a:sym typeface="Open Sans"/>
              </a:rPr>
              <a:t>THE PROMISED REST -­ HEBREWS 4:1-­10 </a:t>
            </a:r>
            <a:endParaRPr sz="4400" b="1" dirty="0">
              <a:solidFill>
                <a:srgbClr val="92D05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7" name="Google Shape;307;p44"/>
          <p:cNvSpPr txBox="1">
            <a:spLocks noGrp="1"/>
          </p:cNvSpPr>
          <p:nvPr>
            <p:ph type="body" idx="1"/>
          </p:nvPr>
        </p:nvSpPr>
        <p:spPr>
          <a:xfrm>
            <a:off x="685801" y="1295400"/>
            <a:ext cx="11277599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lvl="0" indent="-38100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6000"/>
              <a:buFont typeface="Noto Sans Symbols"/>
              <a:buChar char="❑"/>
            </a:pPr>
            <a:r>
              <a:rPr lang="en-US" sz="6000" dirty="0">
                <a:solidFill>
                  <a:srgbClr val="FFC000"/>
                </a:solidFill>
                <a:latin typeface="Overlock"/>
                <a:ea typeface="Overlock"/>
                <a:cs typeface="Overlock"/>
                <a:sym typeface="Overlock"/>
              </a:rPr>
              <a:t>THE THREE RESTS: </a:t>
            </a:r>
            <a:endParaRPr dirty="0"/>
          </a:p>
          <a:p>
            <a:pPr marL="1371600" lvl="1" indent="-91440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5400"/>
              <a:buFont typeface="Calibri"/>
              <a:buAutoNum type="arabicPeriod"/>
            </a:pPr>
            <a:r>
              <a:rPr lang="en-US" sz="5400" b="1" dirty="0">
                <a:latin typeface="Open Sans"/>
                <a:ea typeface="Open Sans"/>
                <a:cs typeface="Open Sans"/>
                <a:sym typeface="Open Sans"/>
              </a:rPr>
              <a:t>Sabbath Rest (</a:t>
            </a:r>
            <a:r>
              <a:rPr lang="en-US" sz="4400" dirty="0">
                <a:latin typeface="Arial Black"/>
                <a:ea typeface="Arial Black"/>
                <a:cs typeface="Arial Black"/>
                <a:sym typeface="Arial Black"/>
              </a:rPr>
              <a:t>He 4:4 cf. </a:t>
            </a:r>
            <a:r>
              <a:rPr lang="en-US" sz="4400" b="1" dirty="0">
                <a:latin typeface="Arial Black"/>
                <a:ea typeface="Arial Black"/>
                <a:cs typeface="Arial Black"/>
                <a:sym typeface="Arial Black"/>
              </a:rPr>
              <a:t>Exo 16:23; Gen 2:2</a:t>
            </a:r>
            <a:r>
              <a:rPr lang="en-US" sz="5400" b="1" dirty="0">
                <a:latin typeface="Open Sans"/>
                <a:ea typeface="Open Sans"/>
                <a:cs typeface="Open Sans"/>
                <a:sym typeface="Open Sans"/>
              </a:rPr>
              <a:t>) </a:t>
            </a:r>
            <a:endParaRPr dirty="0"/>
          </a:p>
          <a:p>
            <a:pPr marL="1371600" lvl="1" indent="-91440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5400"/>
              <a:buFont typeface="Calibri"/>
              <a:buAutoNum type="arabicPeriod"/>
            </a:pPr>
            <a:r>
              <a:rPr lang="en-US" sz="5400" b="1" dirty="0">
                <a:latin typeface="Open Sans"/>
                <a:ea typeface="Open Sans"/>
                <a:cs typeface="Open Sans"/>
                <a:sym typeface="Open Sans"/>
              </a:rPr>
              <a:t>Canaan Rest (</a:t>
            </a:r>
            <a:r>
              <a:rPr lang="en-US" sz="4400" dirty="0">
                <a:latin typeface="Arial Black"/>
                <a:ea typeface="Arial Black"/>
                <a:cs typeface="Arial Black"/>
                <a:sym typeface="Arial Black"/>
              </a:rPr>
              <a:t>He 4:8 cf. </a:t>
            </a:r>
            <a:r>
              <a:rPr lang="en-US" sz="4400" dirty="0" err="1">
                <a:latin typeface="Arial Black"/>
                <a:ea typeface="Arial Black"/>
                <a:cs typeface="Arial Black"/>
                <a:sym typeface="Arial Black"/>
              </a:rPr>
              <a:t>Deu</a:t>
            </a:r>
            <a:r>
              <a:rPr lang="en-US" sz="4400" dirty="0">
                <a:latin typeface="Arial Black"/>
                <a:ea typeface="Arial Black"/>
                <a:cs typeface="Arial Black"/>
                <a:sym typeface="Arial Black"/>
              </a:rPr>
              <a:t> 3:20; 12:9-10; Josh 1:13-15</a:t>
            </a:r>
            <a:r>
              <a:rPr lang="en-US" sz="5400" b="1" dirty="0"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dirty="0"/>
          </a:p>
          <a:p>
            <a:pPr marL="1371600" lvl="1" indent="-91440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5400"/>
              <a:buFont typeface="Calibri"/>
              <a:buAutoNum type="arabicPeriod"/>
            </a:pPr>
            <a:r>
              <a:rPr lang="en-US" sz="5400" b="1" dirty="0">
                <a:latin typeface="Open Sans"/>
                <a:ea typeface="Open Sans"/>
                <a:cs typeface="Open Sans"/>
                <a:sym typeface="Open Sans"/>
              </a:rPr>
              <a:t>Heavenly Rest (</a:t>
            </a:r>
            <a:r>
              <a:rPr lang="en-US" sz="4800" dirty="0">
                <a:latin typeface="Arial Black"/>
                <a:ea typeface="Arial Black"/>
                <a:cs typeface="Arial Black"/>
                <a:sym typeface="Arial Black"/>
              </a:rPr>
              <a:t>He 4:9-­10</a:t>
            </a:r>
            <a:r>
              <a:rPr lang="en-US" sz="5400" b="1" dirty="0">
                <a:latin typeface="Open Sans"/>
                <a:ea typeface="Open Sans"/>
                <a:cs typeface="Open Sans"/>
                <a:sym typeface="Open Sans"/>
              </a:rPr>
              <a:t>) </a:t>
            </a:r>
            <a:endParaRPr sz="4400" b="1" dirty="0"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7671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6"/>
          <p:cNvSpPr txBox="1">
            <a:spLocks noGrp="1"/>
          </p:cNvSpPr>
          <p:nvPr>
            <p:ph type="title"/>
          </p:nvPr>
        </p:nvSpPr>
        <p:spPr>
          <a:xfrm>
            <a:off x="685801" y="1"/>
            <a:ext cx="10744199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4000"/>
              <a:buFont typeface="Open Sans"/>
              <a:buNone/>
            </a:pPr>
            <a:r>
              <a:rPr lang="en-US" sz="4000" b="1" dirty="0">
                <a:solidFill>
                  <a:srgbClr val="92D050"/>
                </a:solidFill>
                <a:latin typeface="Open Sans"/>
                <a:ea typeface="Open Sans"/>
                <a:cs typeface="Open Sans"/>
                <a:sym typeface="Open Sans"/>
              </a:rPr>
              <a:t>OUR GREAT HIGH PRIEST -­ HE 4:14-­16 </a:t>
            </a:r>
            <a:endParaRPr sz="4000" b="1" dirty="0">
              <a:solidFill>
                <a:srgbClr val="92D05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7" name="Google Shape;377;p56"/>
          <p:cNvSpPr txBox="1">
            <a:spLocks noGrp="1"/>
          </p:cNvSpPr>
          <p:nvPr>
            <p:ph type="body" idx="1"/>
          </p:nvPr>
        </p:nvSpPr>
        <p:spPr>
          <a:xfrm>
            <a:off x="228600" y="1143000"/>
            <a:ext cx="11963400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685800" lvl="1" indent="-30480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Noto Sans Symbols"/>
              <a:buChar char="❑"/>
            </a:pPr>
            <a:r>
              <a:rPr lang="en-US" sz="4400" b="1" dirty="0">
                <a:solidFill>
                  <a:srgbClr val="FFC000"/>
                </a:solidFill>
                <a:latin typeface="Overlock"/>
                <a:ea typeface="Overlock"/>
                <a:cs typeface="Overlock"/>
                <a:sym typeface="Overlock"/>
              </a:rPr>
              <a:t>SUBJECT INTRODUCED (14-16) </a:t>
            </a:r>
            <a:endParaRPr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4000"/>
              <a:buFont typeface="Noto Sans Symbols"/>
              <a:buChar char="✔"/>
            </a:pPr>
            <a:r>
              <a:rPr lang="en-US" sz="4000" dirty="0">
                <a:latin typeface="Arial Black"/>
                <a:ea typeface="Arial Black"/>
                <a:cs typeface="Arial Black"/>
                <a:sym typeface="Arial Black"/>
              </a:rPr>
              <a:t>We Have A Great High Priest, Jesus The Son Of God </a:t>
            </a:r>
            <a:endParaRPr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4000"/>
              <a:buFont typeface="Noto Sans Symbols"/>
              <a:buChar char="✔"/>
            </a:pPr>
            <a:r>
              <a:rPr lang="en-US" sz="4000" dirty="0">
                <a:latin typeface="Arial Black"/>
                <a:ea typeface="Arial Black"/>
                <a:cs typeface="Arial Black"/>
                <a:sym typeface="Arial Black"/>
              </a:rPr>
              <a:t>He Sympathizes With Our Weaknesses, Because He Was Tempted</a:t>
            </a:r>
            <a:endParaRPr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4000"/>
              <a:buFont typeface="Noto Sans Symbols"/>
              <a:buChar char="✔"/>
            </a:pPr>
            <a:r>
              <a:rPr lang="en-US" sz="4000" dirty="0">
                <a:latin typeface="Arial Black"/>
                <a:ea typeface="Arial Black"/>
                <a:cs typeface="Arial Black"/>
                <a:sym typeface="Arial Black"/>
              </a:rPr>
              <a:t>We Can Approach God’s Throne Boldly, Obtain Mercy And Grace In Time Of </a:t>
            </a:r>
            <a:r>
              <a:rPr lang="en-US" sz="4200" dirty="0">
                <a:latin typeface="Arial Black"/>
                <a:ea typeface="Arial Black"/>
                <a:cs typeface="Arial Black"/>
                <a:sym typeface="Arial Black"/>
              </a:rPr>
              <a:t>Need </a:t>
            </a:r>
            <a:endParaRPr sz="420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79224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1249362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rPr>
              <a:t>Ch4 Salad exhortations  </a:t>
            </a:r>
            <a:endParaRPr lang="en-US" sz="4000" dirty="0">
              <a:solidFill>
                <a:schemeClr val="tx1"/>
              </a:solidFill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12192000" cy="5334000"/>
          </a:xfrm>
        </p:spPr>
        <p:txBody>
          <a:bodyPr/>
          <a:lstStyle/>
          <a:p>
            <a:pPr eaLnBrk="1" hangingPunct="1">
              <a:defRPr/>
            </a:pPr>
            <a:endParaRPr lang="en-US" sz="3600" b="1" dirty="0"/>
          </a:p>
          <a:p>
            <a:pPr algn="ctr" eaLnBrk="1" hangingPunct="1">
              <a:defRPr/>
            </a:pPr>
            <a:r>
              <a:rPr lang="en-US" sz="3600" b="1" dirty="0"/>
              <a:t>“Let us” exhortations</a:t>
            </a:r>
            <a:r>
              <a:rPr lang="en-US" sz="3600" b="1" dirty="0" smtClean="0"/>
              <a:t>.</a:t>
            </a:r>
          </a:p>
          <a:p>
            <a:pPr algn="ctr" eaLnBrk="1" hangingPunct="1">
              <a:defRPr/>
            </a:pPr>
            <a:endParaRPr lang="en-US" sz="3600" b="1" dirty="0"/>
          </a:p>
          <a:p>
            <a:pPr lvl="1" eaLnBrk="1" hangingPunct="1">
              <a:defRPr/>
            </a:pPr>
            <a:r>
              <a:rPr lang="en-US" sz="3600" b="1" dirty="0"/>
              <a:t>Hebrews 4:1  let us be careful</a:t>
            </a:r>
          </a:p>
          <a:p>
            <a:pPr lvl="1" eaLnBrk="1" hangingPunct="1">
              <a:defRPr/>
            </a:pPr>
            <a:r>
              <a:rPr lang="en-US" sz="3600" b="1" dirty="0"/>
              <a:t>Hebrews 4:11  let us, therefore, make every effort</a:t>
            </a:r>
          </a:p>
          <a:p>
            <a:pPr lvl="1" eaLnBrk="1" hangingPunct="1">
              <a:defRPr/>
            </a:pPr>
            <a:r>
              <a:rPr lang="en-US" sz="3600" b="1" dirty="0"/>
              <a:t>Hebrews 4:14  let us hold firmly to the faith we profess</a:t>
            </a:r>
          </a:p>
          <a:p>
            <a:pPr lvl="1" eaLnBrk="1" hangingPunct="1">
              <a:defRPr/>
            </a:pPr>
            <a:r>
              <a:rPr lang="en-US" sz="3600" b="1" dirty="0" smtClean="0"/>
              <a:t>Hebrews </a:t>
            </a:r>
            <a:r>
              <a:rPr lang="en-US" sz="3600" b="1" dirty="0" smtClean="0"/>
              <a:t>4:16</a:t>
            </a:r>
            <a:r>
              <a:rPr lang="en-US" sz="3600" b="1" dirty="0"/>
              <a:t> </a:t>
            </a:r>
            <a:r>
              <a:rPr lang="en-US" sz="3600" b="1" dirty="0" smtClean="0"/>
              <a:t> let us draw near</a:t>
            </a:r>
            <a:endParaRPr lang="en-US" sz="3600" b="1" dirty="0"/>
          </a:p>
          <a:p>
            <a:pPr marL="457200" lvl="1" indent="0" eaLnBrk="1" hangingPunct="1">
              <a:buNone/>
              <a:defRPr/>
            </a:pP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980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Chapter 5</a:t>
            </a:r>
            <a:endParaRPr lang="en-ZA" sz="9600" dirty="0"/>
          </a:p>
        </p:txBody>
      </p:sp>
    </p:spTree>
    <p:extLst>
      <p:ext uri="{BB962C8B-B14F-4D97-AF65-F5344CB8AC3E}">
        <p14:creationId xmlns:p14="http://schemas.microsoft.com/office/powerpoint/2010/main" val="17242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7"/>
          <p:cNvSpPr txBox="1">
            <a:spLocks noGrp="1"/>
          </p:cNvSpPr>
          <p:nvPr>
            <p:ph type="title"/>
          </p:nvPr>
        </p:nvSpPr>
        <p:spPr>
          <a:xfrm>
            <a:off x="0" y="125361"/>
            <a:ext cx="12192000" cy="1456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400"/>
              <a:buFont typeface="Rockwell"/>
              <a:buNone/>
            </a:pPr>
            <a:r>
              <a:rPr lang="en-US" sz="4400" b="1" dirty="0">
                <a:solidFill>
                  <a:srgbClr val="FFC000"/>
                </a:solidFill>
                <a:latin typeface="Rockwell"/>
                <a:ea typeface="Rockwell"/>
                <a:cs typeface="Rockwell"/>
                <a:sym typeface="Rockwell"/>
              </a:rPr>
              <a:t>THE MAIN POINTS OF HEBREWS CHAPTER 5</a:t>
            </a:r>
            <a:endParaRPr sz="4400" b="1" dirty="0">
              <a:solidFill>
                <a:srgbClr val="FFC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83" name="Google Shape;383;p57"/>
          <p:cNvSpPr txBox="1">
            <a:spLocks noGrp="1"/>
          </p:cNvSpPr>
          <p:nvPr>
            <p:ph type="body" idx="1"/>
          </p:nvPr>
        </p:nvSpPr>
        <p:spPr>
          <a:xfrm>
            <a:off x="685802" y="2294467"/>
            <a:ext cx="10986748" cy="3649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lvl="0" indent="-38100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6000"/>
              <a:buFont typeface="Noto Sans Symbols"/>
              <a:buChar char="❑"/>
            </a:pPr>
            <a:r>
              <a:rPr lang="en-US" sz="6000" dirty="0">
                <a:latin typeface="Arial"/>
                <a:ea typeface="Arial"/>
                <a:cs typeface="Arial"/>
                <a:sym typeface="Arial"/>
              </a:rPr>
              <a:t>Christ’s qualifications as High Priest (Heb. 5:1-­10)</a:t>
            </a:r>
            <a:endParaRPr sz="6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15875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Noto Sans Symbols"/>
              <a:buNone/>
            </a:pP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38100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6000"/>
              <a:buFont typeface="Noto Sans Symbols"/>
              <a:buChar char="❑"/>
            </a:pPr>
            <a:r>
              <a:rPr lang="en-US" sz="6000" dirty="0">
                <a:latin typeface="Arial"/>
                <a:ea typeface="Arial"/>
                <a:cs typeface="Arial"/>
                <a:sym typeface="Arial"/>
              </a:rPr>
              <a:t>A warning against dullness (Heb. 5:11-­14)</a:t>
            </a:r>
            <a:endParaRPr sz="6000" dirty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24207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715962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 </a:t>
            </a:r>
            <a:r>
              <a:rPr lang="en-US" sz="3600" dirty="0"/>
              <a:t>Jesus the Great High Priest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2955" y="1066800"/>
            <a:ext cx="11636477" cy="5569974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endParaRPr lang="en-US" sz="3600" b="1" dirty="0"/>
          </a:p>
          <a:p>
            <a:pPr lvl="1" eaLnBrk="1" hangingPunct="1">
              <a:defRPr/>
            </a:pPr>
            <a:r>
              <a:rPr lang="en-US" sz="3600" b="1" dirty="0"/>
              <a:t>Can relate to us (</a:t>
            </a:r>
            <a:r>
              <a:rPr lang="en-US" sz="3600" b="1" dirty="0" err="1"/>
              <a:t>Heb</a:t>
            </a:r>
            <a:r>
              <a:rPr lang="en-US" sz="3600" b="1" dirty="0"/>
              <a:t> 4:15)</a:t>
            </a:r>
          </a:p>
          <a:p>
            <a:pPr lvl="1" eaLnBrk="1" hangingPunct="1">
              <a:defRPr/>
            </a:pPr>
            <a:r>
              <a:rPr lang="en-US" sz="3600" b="1" dirty="0"/>
              <a:t>Makes intercession before God for us (</a:t>
            </a:r>
            <a:r>
              <a:rPr lang="en-US" sz="3600" b="1" dirty="0" err="1"/>
              <a:t>Heb</a:t>
            </a:r>
            <a:r>
              <a:rPr lang="en-US" sz="3600" b="1" dirty="0"/>
              <a:t> 4:16)</a:t>
            </a:r>
          </a:p>
          <a:p>
            <a:pPr lvl="1" eaLnBrk="1" hangingPunct="1">
              <a:defRPr/>
            </a:pPr>
            <a:r>
              <a:rPr lang="en-US" sz="3600" b="1" dirty="0"/>
              <a:t>Offer gifts (fragrant offerings) and sacrifices (sin, guilt offering) (</a:t>
            </a:r>
            <a:r>
              <a:rPr lang="en-US" sz="3600" b="1" dirty="0" err="1"/>
              <a:t>Heb</a:t>
            </a:r>
            <a:r>
              <a:rPr lang="en-US" sz="3600" b="1" dirty="0"/>
              <a:t> 5:1) </a:t>
            </a:r>
          </a:p>
          <a:p>
            <a:pPr lvl="1" eaLnBrk="1" hangingPunct="1">
              <a:defRPr/>
            </a:pPr>
            <a:r>
              <a:rPr lang="en-US" sz="3600" b="1" dirty="0"/>
              <a:t>Selected by God from men (</a:t>
            </a:r>
            <a:r>
              <a:rPr lang="en-US" sz="3600" b="1" dirty="0" err="1"/>
              <a:t>Heb</a:t>
            </a:r>
            <a:r>
              <a:rPr lang="en-US" sz="3600" b="1" dirty="0"/>
              <a:t> 5:1,4-5)</a:t>
            </a:r>
          </a:p>
          <a:p>
            <a:pPr lvl="1" eaLnBrk="1" hangingPunct="1">
              <a:defRPr/>
            </a:pPr>
            <a:r>
              <a:rPr lang="en-US" sz="3600" b="1" dirty="0"/>
              <a:t>Represents man to God (</a:t>
            </a:r>
            <a:r>
              <a:rPr lang="en-US" sz="3600" b="1" dirty="0" err="1"/>
              <a:t>Heb</a:t>
            </a:r>
            <a:r>
              <a:rPr lang="en-US" sz="3600" b="1" dirty="0"/>
              <a:t> 5:1)</a:t>
            </a:r>
          </a:p>
          <a:p>
            <a:pPr lvl="1" eaLnBrk="1" hangingPunct="1">
              <a:defRPr/>
            </a:pP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44023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Greater than any High Priest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12192000" cy="4495800"/>
          </a:xfrm>
        </p:spPr>
        <p:txBody>
          <a:bodyPr/>
          <a:lstStyle/>
          <a:p>
            <a:pPr lvl="1" eaLnBrk="1" hangingPunct="1">
              <a:defRPr/>
            </a:pPr>
            <a:r>
              <a:rPr lang="en-US" sz="3600" b="1" dirty="0" smtClean="0"/>
              <a:t>Serves </a:t>
            </a:r>
            <a:r>
              <a:rPr lang="en-US" sz="3600" b="1" dirty="0"/>
              <a:t>in the Heavenly Tabernacle, not the earthly one. (</a:t>
            </a:r>
            <a:r>
              <a:rPr lang="en-US" sz="3600" b="1" dirty="0" err="1"/>
              <a:t>Heb</a:t>
            </a:r>
            <a:r>
              <a:rPr lang="en-US" sz="3600" b="1" dirty="0"/>
              <a:t> 4:14)</a:t>
            </a:r>
          </a:p>
          <a:p>
            <a:pPr lvl="1" eaLnBrk="1" hangingPunct="1">
              <a:defRPr/>
            </a:pPr>
            <a:r>
              <a:rPr lang="en-US" sz="3600" b="1" dirty="0"/>
              <a:t>Tempted, yet was without sin. (</a:t>
            </a:r>
            <a:r>
              <a:rPr lang="en-US" sz="3600" b="1" dirty="0" err="1"/>
              <a:t>Heb</a:t>
            </a:r>
            <a:r>
              <a:rPr lang="en-US" sz="3600" b="1" dirty="0"/>
              <a:t> 4:15)</a:t>
            </a:r>
          </a:p>
          <a:p>
            <a:pPr lvl="1" eaLnBrk="1" hangingPunct="1">
              <a:defRPr/>
            </a:pPr>
            <a:r>
              <a:rPr lang="en-US" sz="3600" b="1" dirty="0"/>
              <a:t>Did not need to offer sacrifices for his own sin. (</a:t>
            </a:r>
            <a:r>
              <a:rPr lang="en-US" sz="3600" b="1" dirty="0" err="1"/>
              <a:t>Heb</a:t>
            </a:r>
            <a:r>
              <a:rPr lang="en-US" sz="3600" b="1" dirty="0"/>
              <a:t> 5:3)</a:t>
            </a:r>
          </a:p>
          <a:p>
            <a:pPr lvl="1" eaLnBrk="1" hangingPunct="1">
              <a:defRPr/>
            </a:pPr>
            <a:r>
              <a:rPr lang="en-US" sz="3600" b="1" dirty="0"/>
              <a:t>A priest forever (</a:t>
            </a:r>
            <a:r>
              <a:rPr lang="en-US" sz="3600" b="1" dirty="0" err="1"/>
              <a:t>Heb</a:t>
            </a:r>
            <a:r>
              <a:rPr lang="en-US" sz="3600" b="1" dirty="0"/>
              <a:t> 5:6)</a:t>
            </a:r>
          </a:p>
          <a:p>
            <a:pPr lvl="1" eaLnBrk="1" hangingPunct="1">
              <a:defRPr/>
            </a:pPr>
            <a:r>
              <a:rPr lang="en-US" sz="3600" b="1" dirty="0"/>
              <a:t>A priest from the order of Melchizedek (</a:t>
            </a:r>
            <a:r>
              <a:rPr lang="en-US" sz="3600" b="1" dirty="0" err="1"/>
              <a:t>Heb</a:t>
            </a:r>
            <a:r>
              <a:rPr lang="en-US" sz="3600" b="1" dirty="0"/>
              <a:t> 5:6)</a:t>
            </a:r>
          </a:p>
          <a:p>
            <a:pPr lvl="1" eaLnBrk="1" hangingPunct="1">
              <a:defRPr/>
            </a:pPr>
            <a:r>
              <a:rPr lang="en-US" sz="3600" b="1" dirty="0"/>
              <a:t>Brings us into the real inner sanctuary. (</a:t>
            </a:r>
            <a:r>
              <a:rPr lang="en-US" sz="3600" b="1" dirty="0" err="1"/>
              <a:t>Heb</a:t>
            </a:r>
            <a:r>
              <a:rPr lang="en-US" sz="3600" b="1" dirty="0"/>
              <a:t> 4:16)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427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Chapter 6</a:t>
            </a:r>
            <a:endParaRPr lang="en-ZA" sz="9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963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69"/>
          <p:cNvSpPr txBox="1">
            <a:spLocks noGrp="1"/>
          </p:cNvSpPr>
          <p:nvPr>
            <p:ph type="title"/>
          </p:nvPr>
        </p:nvSpPr>
        <p:spPr>
          <a:xfrm>
            <a:off x="0" y="76200"/>
            <a:ext cx="12191999" cy="1456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400"/>
              <a:buFont typeface="Overlock"/>
              <a:buNone/>
            </a:pPr>
            <a:r>
              <a:rPr lang="en-US" sz="3600" dirty="0">
                <a:solidFill>
                  <a:srgbClr val="FFC000"/>
                </a:solidFill>
                <a:latin typeface="Overlock"/>
                <a:ea typeface="Overlock"/>
                <a:cs typeface="Overlock"/>
                <a:sym typeface="Overlock"/>
              </a:rPr>
              <a:t>THE CERTAINTY OF GOD’S PROMISE </a:t>
            </a:r>
            <a:r>
              <a:rPr lang="en-US" sz="3600" dirty="0" smtClean="0">
                <a:solidFill>
                  <a:srgbClr val="FFC000"/>
                </a:solidFill>
                <a:latin typeface="Overlock"/>
                <a:ea typeface="Overlock"/>
                <a:cs typeface="Overlock"/>
                <a:sym typeface="Overlock"/>
              </a:rPr>
              <a:t>-­ </a:t>
            </a:r>
            <a:r>
              <a:rPr lang="en-US" sz="3600" dirty="0">
                <a:solidFill>
                  <a:srgbClr val="FFC000"/>
                </a:solidFill>
                <a:latin typeface="Overlock"/>
                <a:ea typeface="Overlock"/>
                <a:cs typeface="Overlock"/>
                <a:sym typeface="Overlock"/>
              </a:rPr>
              <a:t>HEB 6:13­‐20 </a:t>
            </a:r>
            <a:endParaRPr sz="3600" dirty="0"/>
          </a:p>
        </p:txBody>
      </p:sp>
      <p:sp>
        <p:nvSpPr>
          <p:cNvPr id="459" name="Google Shape;459;p69"/>
          <p:cNvSpPr txBox="1">
            <a:spLocks noGrp="1"/>
          </p:cNvSpPr>
          <p:nvPr>
            <p:ph type="body" idx="1"/>
          </p:nvPr>
        </p:nvSpPr>
        <p:spPr>
          <a:xfrm>
            <a:off x="1" y="1752600"/>
            <a:ext cx="12191998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742950" lvl="1" indent="-34290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5400"/>
              <a:buFont typeface="Noto Sans Symbols"/>
              <a:buChar char="✔"/>
            </a:pPr>
            <a:r>
              <a:rPr lang="en-US" sz="5400" dirty="0" smtClean="0">
                <a:latin typeface="Overlock"/>
                <a:ea typeface="Overlock"/>
                <a:cs typeface="Overlock"/>
                <a:sym typeface="Overlock"/>
              </a:rPr>
              <a:t>1)God’s </a:t>
            </a:r>
            <a:r>
              <a:rPr lang="en-US" sz="5400" dirty="0">
                <a:latin typeface="Overlock"/>
                <a:ea typeface="Overlock"/>
                <a:cs typeface="Overlock"/>
                <a:sym typeface="Overlock"/>
              </a:rPr>
              <a:t>Promise And </a:t>
            </a:r>
            <a:r>
              <a:rPr lang="en-US" sz="5400" dirty="0" smtClean="0">
                <a:latin typeface="Overlock"/>
                <a:ea typeface="Overlock"/>
                <a:cs typeface="Overlock"/>
                <a:sym typeface="Overlock"/>
              </a:rPr>
              <a:t>2)God’s </a:t>
            </a:r>
            <a:r>
              <a:rPr lang="en-US" sz="5400" dirty="0">
                <a:latin typeface="Overlock"/>
                <a:ea typeface="Overlock"/>
                <a:cs typeface="Overlock"/>
                <a:sym typeface="Overlock"/>
              </a:rPr>
              <a:t>Oath</a:t>
            </a:r>
            <a:endParaRPr dirty="0"/>
          </a:p>
          <a:p>
            <a:pPr marL="742950" lvl="1" indent="-342900" algn="l" rtl="0"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5400"/>
              <a:buFont typeface="Noto Sans Symbols"/>
              <a:buChar char="✔"/>
            </a:pPr>
            <a:r>
              <a:rPr lang="en-US" sz="5400" dirty="0">
                <a:latin typeface="Overlock"/>
                <a:ea typeface="Overlock"/>
                <a:cs typeface="Overlock"/>
                <a:sym typeface="Overlock"/>
              </a:rPr>
              <a:t>Both In Which It Is Impossible For God To Lie </a:t>
            </a:r>
            <a:endParaRPr sz="5400" dirty="0">
              <a:latin typeface="Overlock"/>
              <a:ea typeface="Overlock"/>
              <a:cs typeface="Overlock"/>
              <a:sym typeface="Overlock"/>
            </a:endParaRPr>
          </a:p>
        </p:txBody>
      </p:sp>
    </p:spTree>
    <p:extLst>
      <p:ext uri="{BB962C8B-B14F-4D97-AF65-F5344CB8AC3E}">
        <p14:creationId xmlns:p14="http://schemas.microsoft.com/office/powerpoint/2010/main" val="1413480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Chapter 7</a:t>
            </a:r>
            <a:endParaRPr lang="en-ZA" sz="9600" dirty="0"/>
          </a:p>
        </p:txBody>
      </p:sp>
    </p:spTree>
    <p:extLst>
      <p:ext uri="{BB962C8B-B14F-4D97-AF65-F5344CB8AC3E}">
        <p14:creationId xmlns:p14="http://schemas.microsoft.com/office/powerpoint/2010/main" val="8369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6000" dirty="0" smtClean="0"/>
              <a:t>Melchizedek</a:t>
            </a:r>
            <a:endParaRPr lang="en-US" sz="6000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7638"/>
            <a:ext cx="12192000" cy="54403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b="1" dirty="0"/>
              <a:t>Without genealogy, without </a:t>
            </a:r>
            <a:r>
              <a:rPr lang="en-US" sz="3600" b="1" dirty="0" smtClean="0"/>
              <a:t>descendants. </a:t>
            </a:r>
            <a:r>
              <a:rPr lang="en-US" sz="3600" b="1" dirty="0"/>
              <a:t>(Hebrews 7:3)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dirty="0"/>
              <a:t> “Without beginning of days or end of life” (Hebrews 7:3)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dirty="0"/>
              <a:t>A priest forever. (Hebrews 7:3, Psalm 110:4)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dirty="0"/>
              <a:t>The King of Salem (Jerusalem) (Genesis 14:18)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dirty="0"/>
              <a:t>A priest, but not of the family of Levi. (</a:t>
            </a:r>
            <a:r>
              <a:rPr lang="en-US" sz="3600" b="1" dirty="0" err="1"/>
              <a:t>Heb</a:t>
            </a:r>
            <a:r>
              <a:rPr lang="en-US" sz="3600" b="1" dirty="0"/>
              <a:t> 7:6)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dirty="0"/>
              <a:t>He blessed Abraham. (Genesis 14:19)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dirty="0"/>
              <a:t>Abraham offered him a tithe/sacrifice (Genesis 14:20</a:t>
            </a:r>
            <a:r>
              <a:rPr lang="en-US" sz="3600" b="1" dirty="0" smtClean="0"/>
              <a:t>).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86765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dirty="0"/>
              <a:t>Melchizedek: Prefigure of Christ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19199"/>
            <a:ext cx="12192000" cy="5432323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/>
              <a:t>Melchizedek means King of Righteousness.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/>
              <a:t>King of Salem means King (prince?) of Peace.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/>
              <a:t>The King of physical Jerusalem.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/>
              <a:t>Without beginning or end of days.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/>
              <a:t>Without descendants.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 smtClean="0"/>
              <a:t>Greater </a:t>
            </a:r>
            <a:r>
              <a:rPr lang="en-US" sz="2800" b="1" dirty="0"/>
              <a:t>than Abraham (</a:t>
            </a:r>
            <a:r>
              <a:rPr lang="en-US" sz="2800" b="1" dirty="0" err="1"/>
              <a:t>Heb</a:t>
            </a:r>
            <a:r>
              <a:rPr lang="en-US" sz="2800" b="1" dirty="0"/>
              <a:t> 7:4, John 8:53-58).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/>
              <a:t>Gave Abraham bread and wine (last supper, Lord’s Supper)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/>
              <a:t>Not a </a:t>
            </a:r>
            <a:r>
              <a:rPr lang="en-US" sz="2800" b="1" dirty="0" smtClean="0"/>
              <a:t>Levite</a:t>
            </a:r>
            <a:endParaRPr lang="en-US" sz="2800" b="1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/>
              <a:t>A priest for everyone; not just for the Jews.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/>
              <a:t>A priest and a king.</a:t>
            </a:r>
          </a:p>
        </p:txBody>
      </p:sp>
    </p:spTree>
    <p:extLst>
      <p:ext uri="{BB962C8B-B14F-4D97-AF65-F5344CB8AC3E}">
        <p14:creationId xmlns:p14="http://schemas.microsoft.com/office/powerpoint/2010/main" val="2908696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70"/>
          <p:cNvSpPr txBox="1">
            <a:spLocks noGrp="1"/>
          </p:cNvSpPr>
          <p:nvPr>
            <p:ph type="title"/>
          </p:nvPr>
        </p:nvSpPr>
        <p:spPr>
          <a:xfrm>
            <a:off x="685801" y="76200"/>
            <a:ext cx="10131425" cy="1456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4400"/>
              <a:buFont typeface="Arial"/>
              <a:buNone/>
            </a:pPr>
            <a:r>
              <a:rPr lang="en-US" dirty="0" smtClean="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SUMMARY	</a:t>
            </a:r>
            <a:r>
              <a:rPr lang="en-US" sz="4400" dirty="0" smtClean="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dirty="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HEBREW CHAPTER 7</a:t>
            </a:r>
            <a:endParaRPr sz="4400" dirty="0">
              <a:solidFill>
                <a:srgbClr val="92D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70"/>
          <p:cNvSpPr txBox="1">
            <a:spLocks noGrp="1"/>
          </p:cNvSpPr>
          <p:nvPr>
            <p:ph type="body" idx="1"/>
          </p:nvPr>
        </p:nvSpPr>
        <p:spPr>
          <a:xfrm>
            <a:off x="903256" y="1751050"/>
            <a:ext cx="10983944" cy="4725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914400" lvl="0" indent="-914400" algn="l" rtl="0"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4800"/>
              <a:buFont typeface="Calibri"/>
              <a:buAutoNum type="arabicParenR"/>
            </a:pPr>
            <a:r>
              <a:rPr lang="en-US" sz="4800" b="1" dirty="0">
                <a:latin typeface="Arial"/>
                <a:ea typeface="Arial"/>
                <a:cs typeface="Arial"/>
                <a:sym typeface="Arial"/>
              </a:rPr>
              <a:t>THE GREATNESS OF MELCHIZEDEK: HEB. 7:1-­10 </a:t>
            </a:r>
            <a:endParaRPr dirty="0"/>
          </a:p>
          <a:p>
            <a:pPr marL="914400" lvl="0" indent="-914400" algn="l" rtl="0"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Pts val="4800"/>
              <a:buFont typeface="Calibri"/>
              <a:buAutoNum type="arabicParenR"/>
            </a:pPr>
            <a:r>
              <a:rPr lang="en-US" sz="4800" b="1" dirty="0">
                <a:latin typeface="Arial"/>
                <a:ea typeface="Arial"/>
                <a:cs typeface="Arial"/>
                <a:sym typeface="Arial"/>
              </a:rPr>
              <a:t>THE NEED FOR A NEW PRIESTHOOD:­ HEB. 7:11-­19 </a:t>
            </a:r>
            <a:endParaRPr dirty="0"/>
          </a:p>
          <a:p>
            <a:pPr marL="914400" lvl="0" indent="-914400" algn="l" rtl="0"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Pts val="4800"/>
              <a:buFont typeface="Calibri"/>
              <a:buAutoNum type="arabicParenR"/>
            </a:pPr>
            <a:r>
              <a:rPr lang="en-US" sz="4800" b="1" dirty="0">
                <a:latin typeface="Arial"/>
                <a:ea typeface="Arial"/>
                <a:cs typeface="Arial"/>
                <a:sym typeface="Arial"/>
              </a:rPr>
              <a:t>THE GREATNESS OF JESUS’ PRIESTHOOD: HEB. 7:20-­28 </a:t>
            </a:r>
            <a:endParaRPr sz="4800" b="1" dirty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8295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5400" dirty="0"/>
              <a:t>Conclusion: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735" y="1417637"/>
            <a:ext cx="12059265" cy="5322375"/>
          </a:xfrm>
        </p:spPr>
        <p:txBody>
          <a:bodyPr/>
          <a:lstStyle/>
          <a:p>
            <a:pPr eaLnBrk="1" hangingPunct="1">
              <a:defRPr/>
            </a:pPr>
            <a:r>
              <a:rPr lang="en-US" sz="4400" dirty="0" smtClean="0"/>
              <a:t>Hebrews 7:28   The law appoints as high priests men who are weak, but the oath, which came after the law, appointed the Son, who has been made perfect forever.</a:t>
            </a:r>
          </a:p>
          <a:p>
            <a:pPr eaLnBrk="1" hangingPunct="1">
              <a:defRPr/>
            </a:pPr>
            <a:endParaRPr lang="en-US" sz="4400" dirty="0" smtClean="0"/>
          </a:p>
          <a:p>
            <a:pPr eaLnBrk="1" hangingPunct="1">
              <a:defRPr/>
            </a:pPr>
            <a:r>
              <a:rPr lang="en-US" sz="4400" dirty="0" smtClean="0"/>
              <a:t>Hebrews 7:22   Jesus has become the guarantee of a better covenant.</a:t>
            </a:r>
          </a:p>
          <a:p>
            <a:pPr eaLnBrk="1" hangingPunct="1">
              <a:defRPr/>
            </a:pPr>
            <a:endParaRPr 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549100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Chapter 8</a:t>
            </a:r>
            <a:endParaRPr lang="en-ZA" sz="9600" dirty="0"/>
          </a:p>
        </p:txBody>
      </p:sp>
    </p:spTree>
    <p:extLst>
      <p:ext uri="{BB962C8B-B14F-4D97-AF65-F5344CB8AC3E}">
        <p14:creationId xmlns:p14="http://schemas.microsoft.com/office/powerpoint/2010/main" val="429166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86"/>
          <p:cNvSpPr txBox="1">
            <a:spLocks noGrp="1"/>
          </p:cNvSpPr>
          <p:nvPr>
            <p:ph type="title"/>
          </p:nvPr>
        </p:nvSpPr>
        <p:spPr>
          <a:xfrm>
            <a:off x="0" y="211394"/>
            <a:ext cx="12192000" cy="1456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Arial"/>
              <a:buNone/>
            </a:pPr>
            <a:r>
              <a:rPr lang="en-US" sz="5400" dirty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MAIN POINTS OF </a:t>
            </a:r>
            <a:r>
              <a:rPr lang="en-US" sz="5400" dirty="0" smtClean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HEB CHAPTER </a:t>
            </a:r>
            <a:r>
              <a:rPr lang="en-US" sz="5400" dirty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 sz="5400" dirty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86"/>
          <p:cNvSpPr txBox="1">
            <a:spLocks noGrp="1"/>
          </p:cNvSpPr>
          <p:nvPr>
            <p:ph type="body" idx="1"/>
          </p:nvPr>
        </p:nvSpPr>
        <p:spPr>
          <a:xfrm>
            <a:off x="0" y="2065867"/>
            <a:ext cx="12192000" cy="3649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914400" lvl="0" indent="-914400" algn="l" rtl="0">
              <a:spcBef>
                <a:spcPts val="0"/>
              </a:spcBef>
              <a:spcAft>
                <a:spcPts val="0"/>
              </a:spcAft>
              <a:buSzPts val="5400"/>
              <a:buFont typeface="+mj-lt"/>
              <a:buAutoNum type="arabicPeriod"/>
            </a:pPr>
            <a:r>
              <a:rPr lang="en-US" sz="5400" b="1" dirty="0">
                <a:latin typeface="Arial"/>
                <a:ea typeface="Arial"/>
                <a:cs typeface="Arial"/>
                <a:sym typeface="Arial"/>
              </a:rPr>
              <a:t>THE NEW </a:t>
            </a:r>
            <a:r>
              <a:rPr lang="en-US" sz="5400" b="1" dirty="0" smtClean="0">
                <a:latin typeface="Arial"/>
                <a:ea typeface="Arial"/>
                <a:cs typeface="Arial"/>
                <a:sym typeface="Arial"/>
              </a:rPr>
              <a:t>BETTER MINISTRY </a:t>
            </a:r>
            <a:r>
              <a:rPr lang="en-US" sz="5400" b="1" dirty="0">
                <a:latin typeface="Arial"/>
                <a:ea typeface="Arial"/>
                <a:cs typeface="Arial"/>
                <a:sym typeface="Arial"/>
              </a:rPr>
              <a:t>OF CHRIST -­ HE 8:1-­6 </a:t>
            </a:r>
            <a:endParaRPr dirty="0"/>
          </a:p>
          <a:p>
            <a:pPr marL="914400" lvl="0" indent="-812800" algn="l" rtl="0">
              <a:spcBef>
                <a:spcPts val="1000"/>
              </a:spcBef>
              <a:spcAft>
                <a:spcPts val="0"/>
              </a:spcAft>
              <a:buSzPts val="1600"/>
              <a:buFont typeface="+mj-lt"/>
              <a:buAutoNum type="arabicPeriod"/>
            </a:pPr>
            <a:endParaRPr sz="1600" b="1" dirty="0">
              <a:latin typeface="Arial"/>
              <a:ea typeface="Arial"/>
              <a:cs typeface="Arial"/>
              <a:sym typeface="Arial"/>
            </a:endParaRPr>
          </a:p>
          <a:p>
            <a:pPr marL="914400" lvl="0" indent="-914400" algn="l" rtl="0">
              <a:spcBef>
                <a:spcPts val="1000"/>
              </a:spcBef>
              <a:spcAft>
                <a:spcPts val="0"/>
              </a:spcAft>
              <a:buSzPts val="5400"/>
              <a:buFont typeface="+mj-lt"/>
              <a:buAutoNum type="arabicPeriod"/>
            </a:pPr>
            <a:r>
              <a:rPr lang="en-US" sz="5400" b="1" dirty="0">
                <a:latin typeface="Arial"/>
                <a:ea typeface="Arial"/>
                <a:cs typeface="Arial"/>
                <a:sym typeface="Arial"/>
              </a:rPr>
              <a:t>THE NEW </a:t>
            </a:r>
            <a:r>
              <a:rPr lang="en-US" sz="5400" b="1" dirty="0" smtClean="0">
                <a:latin typeface="Arial"/>
                <a:ea typeface="Arial"/>
                <a:cs typeface="Arial"/>
                <a:sym typeface="Arial"/>
              </a:rPr>
              <a:t>BETTER COVENANT </a:t>
            </a:r>
            <a:r>
              <a:rPr lang="en-US" sz="5400" b="1" dirty="0">
                <a:latin typeface="Arial"/>
                <a:ea typeface="Arial"/>
                <a:cs typeface="Arial"/>
                <a:sym typeface="Arial"/>
              </a:rPr>
              <a:t>OF CHRIST -­ HE 8:7-­13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01054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2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87"/>
          <p:cNvSpPr txBox="1">
            <a:spLocks noGrp="1"/>
          </p:cNvSpPr>
          <p:nvPr>
            <p:ph type="title"/>
          </p:nvPr>
        </p:nvSpPr>
        <p:spPr>
          <a:xfrm>
            <a:off x="685801" y="1"/>
            <a:ext cx="11277599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Arial"/>
              <a:buNone/>
            </a:pPr>
            <a:r>
              <a:rPr lang="en-US" dirty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THE NEW MINISTRY OF CHRIST -­  HEB. 8:1-­‐6 </a:t>
            </a:r>
            <a:endParaRPr dirty="0"/>
          </a:p>
        </p:txBody>
      </p:sp>
      <p:sp>
        <p:nvSpPr>
          <p:cNvPr id="568" name="Google Shape;568;p87"/>
          <p:cNvSpPr txBox="1">
            <a:spLocks noGrp="1"/>
          </p:cNvSpPr>
          <p:nvPr>
            <p:ph type="body" idx="1"/>
          </p:nvPr>
        </p:nvSpPr>
        <p:spPr>
          <a:xfrm>
            <a:off x="0" y="2182761"/>
            <a:ext cx="121920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742950" lvl="0" indent="-74295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400"/>
              <a:buFont typeface="Calibri"/>
              <a:buAutoNum type="arabicParenR"/>
            </a:pPr>
            <a:r>
              <a:rPr lang="en-US" sz="4400" dirty="0">
                <a:latin typeface="Arial Black"/>
                <a:ea typeface="Arial Black"/>
                <a:cs typeface="Arial Black"/>
                <a:sym typeface="Arial Black"/>
              </a:rPr>
              <a:t>His location as our High Priest: Seated at the right hand of God </a:t>
            </a:r>
            <a:endParaRPr sz="4400" dirty="0">
              <a:latin typeface="Arial Black"/>
              <a:ea typeface="Arial Black"/>
              <a:cs typeface="Arial Black"/>
              <a:sym typeface="Arial Black"/>
            </a:endParaRPr>
          </a:p>
          <a:p>
            <a:pPr marL="742950" lvl="0" indent="-742950" algn="l" rtl="0"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4400"/>
              <a:buFont typeface="Calibri"/>
              <a:buAutoNum type="arabicParenR"/>
            </a:pPr>
            <a:r>
              <a:rPr lang="en-US" sz="4400" dirty="0">
                <a:latin typeface="Arial Black"/>
                <a:ea typeface="Arial Black"/>
                <a:cs typeface="Arial Black"/>
                <a:sym typeface="Arial Black"/>
              </a:rPr>
              <a:t>He ministers in The sanctuary and true tabernacle build by God </a:t>
            </a:r>
            <a:endParaRPr lang="en-US" sz="3200" dirty="0" smtClean="0">
              <a:latin typeface="Arial Black"/>
              <a:ea typeface="Arial Black"/>
              <a:cs typeface="Arial Black"/>
              <a:sym typeface="Arial Black"/>
            </a:endParaRPr>
          </a:p>
          <a:p>
            <a:pPr marL="742950" indent="-742950"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4400"/>
              <a:buFont typeface="Calibri"/>
              <a:buAutoNum type="arabicParenR"/>
            </a:pPr>
            <a:r>
              <a:rPr lang="en-US" sz="4400" dirty="0">
                <a:latin typeface="Arial Black"/>
                <a:ea typeface="Arial Black"/>
                <a:cs typeface="Arial Black"/>
              </a:rPr>
              <a:t>Better gifts </a:t>
            </a:r>
            <a:r>
              <a:rPr lang="en-US" sz="4400" dirty="0" smtClean="0">
                <a:latin typeface="Arial Black"/>
                <a:ea typeface="Arial Black"/>
                <a:cs typeface="Arial Black"/>
              </a:rPr>
              <a:t>v3</a:t>
            </a:r>
            <a:endParaRPr lang="en-ZA" sz="4400" dirty="0">
              <a:latin typeface="Arial Black"/>
              <a:ea typeface="Arial Black"/>
              <a:cs typeface="Arial Black"/>
            </a:endParaRPr>
          </a:p>
          <a:p>
            <a:pPr marL="742950" lvl="0" indent="-742950" algn="l" rtl="0"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4400"/>
              <a:buFont typeface="Calibri"/>
              <a:buAutoNum type="arabicParenR"/>
            </a:pPr>
            <a:endParaRPr lang="en-US" sz="3200" dirty="0" smtClean="0">
              <a:latin typeface="Arial Black"/>
              <a:ea typeface="Arial Black"/>
              <a:cs typeface="Arial Black"/>
              <a:sym typeface="Arial Black"/>
            </a:endParaRPr>
          </a:p>
          <a:p>
            <a:pPr marL="742950" lvl="0" indent="-742950" algn="l" rtl="0"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4400"/>
              <a:buFont typeface="Calibri"/>
              <a:buAutoNum type="arabicParenR"/>
            </a:pPr>
            <a:endParaRPr lang="en-US" sz="3200" dirty="0" smtClean="0">
              <a:latin typeface="Arial Black"/>
              <a:ea typeface="Arial Black"/>
              <a:cs typeface="Arial Black"/>
              <a:sym typeface="Arial Black"/>
            </a:endParaRPr>
          </a:p>
          <a:p>
            <a:pPr marL="0" indent="0"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4400"/>
              <a:buNone/>
            </a:pPr>
            <a:r>
              <a:rPr lang="en-US" sz="4400" b="1" dirty="0" smtClean="0">
                <a:effectLst/>
              </a:rPr>
              <a:t> </a:t>
            </a:r>
            <a:r>
              <a:rPr lang="en-US" sz="4400" dirty="0" smtClean="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2764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88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064181" cy="1456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000"/>
              <a:buFont typeface="Arial"/>
              <a:buNone/>
            </a:pPr>
            <a:r>
              <a:rPr lang="en-US" sz="4000" dirty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THE NEW COVENANT OF CHRIST -­ </a:t>
            </a:r>
            <a:r>
              <a:rPr lang="en-US" sz="4000" dirty="0" smtClean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HEB </a:t>
            </a:r>
            <a:r>
              <a:rPr lang="en-US" sz="4000" dirty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8:7-­13 </a:t>
            </a:r>
            <a:endParaRPr sz="4000" dirty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88"/>
          <p:cNvSpPr txBox="1">
            <a:spLocks noGrp="1"/>
          </p:cNvSpPr>
          <p:nvPr>
            <p:ph type="body" idx="1"/>
          </p:nvPr>
        </p:nvSpPr>
        <p:spPr>
          <a:xfrm>
            <a:off x="132735" y="1120878"/>
            <a:ext cx="11931446" cy="5574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sz="4800" dirty="0">
                <a:latin typeface="Arial Black"/>
                <a:ea typeface="Arial Black"/>
                <a:cs typeface="Arial Black"/>
                <a:sym typeface="Arial Black"/>
              </a:rPr>
              <a:t>The Need To Replace The First Covenant With The Second: </a:t>
            </a:r>
            <a:endParaRPr lang="en-US" sz="4800" dirty="0" smtClean="0"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4800"/>
              <a:buNone/>
            </a:pPr>
            <a:endParaRPr lang="en-US" sz="4800" dirty="0" smtClean="0">
              <a:latin typeface="Arial Black"/>
              <a:ea typeface="Arial Black"/>
              <a:cs typeface="Arial Black"/>
              <a:sym typeface="Arial Black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sz="4800" dirty="0" smtClean="0">
                <a:latin typeface="Arial Black"/>
                <a:ea typeface="Arial Black"/>
                <a:cs typeface="Arial Black"/>
              </a:rPr>
              <a:t>The </a:t>
            </a:r>
            <a:r>
              <a:rPr lang="en-US" sz="4800" dirty="0">
                <a:latin typeface="Arial Black"/>
                <a:ea typeface="Arial Black"/>
                <a:cs typeface="Arial Black"/>
              </a:rPr>
              <a:t>old covenant is about to </a:t>
            </a:r>
            <a:r>
              <a:rPr lang="en-US" sz="4800" dirty="0">
                <a:latin typeface="Arial Black"/>
                <a:ea typeface="Arial Black"/>
                <a:cs typeface="Arial Black"/>
              </a:rPr>
              <a:t>disappear </a:t>
            </a:r>
            <a:r>
              <a:rPr lang="en-US" sz="4800" dirty="0">
                <a:latin typeface="Arial Black"/>
                <a:ea typeface="Arial Black"/>
                <a:cs typeface="Arial Black"/>
              </a:rPr>
              <a:t>(AD 70) </a:t>
            </a:r>
            <a:r>
              <a:rPr lang="en-US" sz="4800" dirty="0" smtClean="0">
                <a:latin typeface="Arial Black"/>
                <a:ea typeface="Arial Black"/>
                <a:cs typeface="Arial Black"/>
              </a:rPr>
              <a:t>obsolete. v13 </a:t>
            </a:r>
            <a:endParaRPr lang="en-ZA" sz="4800" dirty="0">
              <a:latin typeface="Arial Black"/>
              <a:ea typeface="Arial Black"/>
              <a:cs typeface="Arial Blac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4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1738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4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Chapter 9</a:t>
            </a:r>
            <a:endParaRPr lang="en-ZA" sz="9600" dirty="0"/>
          </a:p>
        </p:txBody>
      </p:sp>
    </p:spTree>
    <p:extLst>
      <p:ext uri="{BB962C8B-B14F-4D97-AF65-F5344CB8AC3E}">
        <p14:creationId xmlns:p14="http://schemas.microsoft.com/office/powerpoint/2010/main" val="296810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9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1999" cy="1456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n-US" dirty="0"/>
              <a:t>THE MAIN POINTS OF CHAPTER 9</a:t>
            </a:r>
            <a:endParaRPr dirty="0"/>
          </a:p>
        </p:txBody>
      </p:sp>
      <p:sp>
        <p:nvSpPr>
          <p:cNvPr id="592" name="Google Shape;592;p91"/>
          <p:cNvSpPr txBox="1">
            <a:spLocks noGrp="1"/>
          </p:cNvSpPr>
          <p:nvPr>
            <p:ph type="body" idx="1"/>
          </p:nvPr>
        </p:nvSpPr>
        <p:spPr>
          <a:xfrm>
            <a:off x="1" y="1194619"/>
            <a:ext cx="12191998" cy="5560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lvl="0" indent="-304800" algn="l" rtl="0">
              <a:spcBef>
                <a:spcPts val="0"/>
              </a:spcBef>
              <a:spcAft>
                <a:spcPts val="0"/>
              </a:spcAft>
              <a:buSzPts val="4800"/>
              <a:buChar char="•"/>
            </a:pPr>
            <a:r>
              <a:rPr lang="en-US" sz="4800" dirty="0">
                <a:latin typeface="Arial Black"/>
                <a:ea typeface="Arial Black"/>
                <a:cs typeface="Arial Black"/>
                <a:sym typeface="Arial Black"/>
              </a:rPr>
              <a:t>The earthly sanctuary and its service -­‐ He 9:1-­‐10 </a:t>
            </a:r>
            <a:endParaRPr lang="en-US" sz="4800" dirty="0" smtClean="0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304800" algn="l" rtl="0">
              <a:spcBef>
                <a:spcPts val="0"/>
              </a:spcBef>
              <a:spcAft>
                <a:spcPts val="0"/>
              </a:spcAft>
              <a:buSzPts val="4800"/>
              <a:buChar char="•"/>
            </a:pPr>
            <a:endParaRPr dirty="0"/>
          </a:p>
          <a:p>
            <a:pPr marL="285750" lvl="0" indent="-304800" algn="l" rtl="0">
              <a:spcBef>
                <a:spcPts val="1000"/>
              </a:spcBef>
              <a:spcAft>
                <a:spcPts val="0"/>
              </a:spcAft>
              <a:buSzPts val="4800"/>
              <a:buChar char="•"/>
            </a:pPr>
            <a:r>
              <a:rPr lang="en-US" sz="4800" dirty="0">
                <a:latin typeface="Arial Black"/>
                <a:ea typeface="Arial Black"/>
                <a:cs typeface="Arial Black"/>
                <a:sym typeface="Arial Black"/>
              </a:rPr>
              <a:t>The heavenly sanctuary and its sacrifice -­‐ He 9:11-­‐28 </a:t>
            </a:r>
            <a:endParaRPr dirty="0"/>
          </a:p>
          <a:p>
            <a:pPr marL="285750" lvl="0" indent="-304800" algn="l" rtl="0">
              <a:spcBef>
                <a:spcPts val="1000"/>
              </a:spcBef>
              <a:spcAft>
                <a:spcPts val="0"/>
              </a:spcAft>
              <a:buSzPts val="4800"/>
              <a:buChar char="•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2306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2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92"/>
          <p:cNvSpPr txBox="1">
            <a:spLocks noGrp="1"/>
          </p:cNvSpPr>
          <p:nvPr>
            <p:ph type="title"/>
          </p:nvPr>
        </p:nvSpPr>
        <p:spPr>
          <a:xfrm>
            <a:off x="1" y="0"/>
            <a:ext cx="12191999" cy="1962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n-US" dirty="0"/>
              <a:t>THE EARTHLY SANCTUARY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dirty="0"/>
              <a:t>ITS SERVICE -­‐ </a:t>
            </a:r>
            <a:r>
              <a:rPr lang="en-US" dirty="0" smtClean="0"/>
              <a:t>HEB </a:t>
            </a:r>
            <a:r>
              <a:rPr lang="en-US" dirty="0"/>
              <a:t>9:1-­‐10 </a:t>
            </a:r>
            <a:endParaRPr dirty="0"/>
          </a:p>
        </p:txBody>
      </p:sp>
      <p:sp>
        <p:nvSpPr>
          <p:cNvPr id="598" name="Google Shape;598;p92"/>
          <p:cNvSpPr txBox="1">
            <a:spLocks noGrp="1"/>
          </p:cNvSpPr>
          <p:nvPr>
            <p:ph type="body" idx="1"/>
          </p:nvPr>
        </p:nvSpPr>
        <p:spPr>
          <a:xfrm>
            <a:off x="147485" y="1741402"/>
            <a:ext cx="12044515" cy="4688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400" dirty="0">
                <a:latin typeface="Arial Black"/>
                <a:ea typeface="Arial Black"/>
                <a:cs typeface="Arial Black"/>
                <a:sym typeface="Arial Black"/>
              </a:rPr>
              <a:t>The two parts of the earthly </a:t>
            </a:r>
            <a:r>
              <a:rPr lang="en-US" sz="2400" dirty="0" smtClean="0">
                <a:latin typeface="Arial Black"/>
                <a:ea typeface="Arial Black"/>
                <a:cs typeface="Arial Black"/>
                <a:sym typeface="Arial Black"/>
              </a:rPr>
              <a:t>tabernacle, what </a:t>
            </a:r>
            <a:r>
              <a:rPr lang="en-US" sz="2400" dirty="0">
                <a:latin typeface="Arial Black"/>
                <a:ea typeface="Arial Black"/>
                <a:cs typeface="Arial Black"/>
                <a:sym typeface="Arial Black"/>
              </a:rPr>
              <a:t>they contained (2-­‐5) </a:t>
            </a:r>
            <a:endParaRPr sz="2400"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400" dirty="0">
                <a:latin typeface="Arial Black"/>
                <a:ea typeface="Arial Black"/>
                <a:cs typeface="Arial Black"/>
                <a:sym typeface="Arial Black"/>
              </a:rPr>
              <a:t>Holy place: lampstand, table of showbread, altar of incense </a:t>
            </a:r>
            <a:endParaRPr lang="en-US" sz="2400" dirty="0" smtClean="0">
              <a:latin typeface="Arial Black"/>
              <a:ea typeface="Arial Black"/>
              <a:cs typeface="Arial Black"/>
              <a:sym typeface="Arial Black"/>
            </a:endParaRPr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400" dirty="0" smtClean="0">
                <a:latin typeface="Arial Black"/>
                <a:ea typeface="Arial Black"/>
                <a:cs typeface="Arial Black"/>
                <a:sym typeface="Arial Black"/>
              </a:rPr>
              <a:t>(</a:t>
            </a:r>
            <a:r>
              <a:rPr lang="en-US" sz="2400" dirty="0">
                <a:latin typeface="Arial Black"/>
                <a:ea typeface="Arial Black"/>
                <a:cs typeface="Arial Black"/>
                <a:sym typeface="Arial Black"/>
              </a:rPr>
              <a:t>cf. Exo 30:1-­‐7) </a:t>
            </a:r>
            <a:endParaRPr sz="2400"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400" dirty="0">
                <a:latin typeface="Arial Black"/>
                <a:ea typeface="Arial Black"/>
                <a:cs typeface="Arial Black"/>
                <a:sym typeface="Arial Black"/>
              </a:rPr>
              <a:t>Holiest of All:  ark of the covenant, with the items in it, and the mercy seat </a:t>
            </a:r>
            <a:endParaRPr lang="en-US" sz="2400" dirty="0" smtClean="0">
              <a:latin typeface="Arial Black"/>
              <a:ea typeface="Arial Black"/>
              <a:cs typeface="Arial Black"/>
              <a:sym typeface="Arial Black"/>
            </a:endParaRPr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endParaRPr sz="2400"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400" dirty="0">
                <a:latin typeface="Arial Black"/>
                <a:ea typeface="Arial Black"/>
                <a:cs typeface="Arial Black"/>
                <a:sym typeface="Arial Black"/>
              </a:rPr>
              <a:t> The limitations of the earthly tabernacle and its services? (9-­‐10) </a:t>
            </a:r>
            <a:endParaRPr sz="2400"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400" dirty="0">
                <a:latin typeface="Arial Black"/>
                <a:ea typeface="Arial Black"/>
                <a:cs typeface="Arial Black"/>
                <a:sym typeface="Arial Black"/>
              </a:rPr>
              <a:t>Symbolic, and could not make one perfect 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2500556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8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93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1999" cy="206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n-US" dirty="0"/>
              <a:t>THE HEAVENLY SANCTUARY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dirty="0"/>
              <a:t>ITS SACRIFICE -­‐ </a:t>
            </a:r>
            <a:r>
              <a:rPr lang="en-US" dirty="0" smtClean="0"/>
              <a:t>HEB </a:t>
            </a:r>
            <a:r>
              <a:rPr lang="en-US" dirty="0"/>
              <a:t>9:11-­‐28 </a:t>
            </a:r>
            <a:endParaRPr dirty="0"/>
          </a:p>
        </p:txBody>
      </p:sp>
      <p:sp>
        <p:nvSpPr>
          <p:cNvPr id="604" name="Google Shape;604;p93"/>
          <p:cNvSpPr txBox="1">
            <a:spLocks noGrp="1"/>
          </p:cNvSpPr>
          <p:nvPr>
            <p:ph type="body" idx="1"/>
          </p:nvPr>
        </p:nvSpPr>
        <p:spPr>
          <a:xfrm>
            <a:off x="1" y="1725561"/>
            <a:ext cx="12191998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What was Christ High Priest is </a:t>
            </a:r>
            <a:r>
              <a:rPr lang="en-US" dirty="0" smtClean="0"/>
              <a:t>of?: </a:t>
            </a:r>
            <a:r>
              <a:rPr lang="en-US" dirty="0"/>
              <a:t>(11,24)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dirty="0"/>
              <a:t>Of good things to come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dirty="0"/>
              <a:t>Of the  greater and more perfect tabernacle (heaven) </a:t>
            </a:r>
            <a:endParaRPr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The nature of what Christ offered as sacrifice (12,14)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dirty="0"/>
              <a:t>His own blood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dirty="0"/>
              <a:t>Offered without spot </a:t>
            </a:r>
            <a:endParaRPr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 What Christ’s sacrifice accomplished (12,14-­‐15,26,28)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dirty="0"/>
              <a:t>Eternal redemption (even for transgressions under the first covenant)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dirty="0"/>
              <a:t>Cleansing consciences from dead works to serve the living God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dirty="0"/>
              <a:t>To put away sin, once and for all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773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Chapter 10</a:t>
            </a:r>
            <a:endParaRPr lang="en-ZA" sz="9600" dirty="0"/>
          </a:p>
        </p:txBody>
      </p:sp>
    </p:spTree>
    <p:extLst>
      <p:ext uri="{BB962C8B-B14F-4D97-AF65-F5344CB8AC3E}">
        <p14:creationId xmlns:p14="http://schemas.microsoft.com/office/powerpoint/2010/main" val="251680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95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1999" cy="206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n-US" dirty="0"/>
              <a:t>MAIN POINT OF CHAPTER 10</a:t>
            </a:r>
            <a:endParaRPr dirty="0"/>
          </a:p>
        </p:txBody>
      </p:sp>
      <p:sp>
        <p:nvSpPr>
          <p:cNvPr id="616" name="Google Shape;616;p95"/>
          <p:cNvSpPr txBox="1">
            <a:spLocks noGrp="1"/>
          </p:cNvSpPr>
          <p:nvPr>
            <p:ph type="body" idx="1"/>
          </p:nvPr>
        </p:nvSpPr>
        <p:spPr>
          <a:xfrm>
            <a:off x="0" y="1740310"/>
            <a:ext cx="12191999" cy="495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4800" dirty="0"/>
              <a:t>The superiority of Christ’s sacrifice -­‐ </a:t>
            </a:r>
            <a:endParaRPr lang="en-US" sz="4800" dirty="0" smtClean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4800" dirty="0" err="1" smtClean="0"/>
              <a:t>Heb</a:t>
            </a:r>
            <a:r>
              <a:rPr lang="en-US" sz="4800" dirty="0" smtClean="0"/>
              <a:t> </a:t>
            </a:r>
            <a:r>
              <a:rPr lang="en-US" sz="4800" dirty="0"/>
              <a:t>10:1-­‐18 </a:t>
            </a:r>
            <a:endParaRPr sz="4800"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4800" dirty="0"/>
              <a:t>Exhortation to draw near and hold fast </a:t>
            </a:r>
            <a:r>
              <a:rPr lang="en-US" sz="4800" dirty="0" smtClean="0"/>
              <a:t>-­‐</a:t>
            </a:r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4800" dirty="0" smtClean="0"/>
              <a:t> </a:t>
            </a:r>
            <a:r>
              <a:rPr lang="en-US" sz="4800" dirty="0" err="1" smtClean="0"/>
              <a:t>Heb</a:t>
            </a:r>
            <a:r>
              <a:rPr lang="en-US" sz="4800" dirty="0" smtClean="0"/>
              <a:t> </a:t>
            </a:r>
            <a:r>
              <a:rPr lang="en-US" sz="4800" dirty="0"/>
              <a:t>10:19-­‐25 </a:t>
            </a:r>
            <a:endParaRPr sz="4800"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4800" dirty="0"/>
              <a:t>A warning against despising -­‐ </a:t>
            </a:r>
            <a:endParaRPr lang="en-US" sz="4800" dirty="0" smtClean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4800" dirty="0" err="1" smtClean="0"/>
              <a:t>Heb</a:t>
            </a:r>
            <a:r>
              <a:rPr lang="en-US" sz="4800" dirty="0" smtClean="0"/>
              <a:t> </a:t>
            </a:r>
            <a:r>
              <a:rPr lang="en-US" sz="4800" dirty="0"/>
              <a:t>10:26-­‐39 </a:t>
            </a:r>
            <a:endParaRPr sz="48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4002172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96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1999" cy="206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n-US" dirty="0"/>
              <a:t>THE SUPERIORITY OF CHRIST’S SACRIFICE -­‐ </a:t>
            </a:r>
            <a:r>
              <a:rPr lang="en-US" dirty="0" smtClean="0"/>
              <a:t>HEB </a:t>
            </a:r>
            <a:r>
              <a:rPr lang="en-US" dirty="0"/>
              <a:t>10:1-­‐18 </a:t>
            </a:r>
            <a:endParaRPr dirty="0"/>
          </a:p>
        </p:txBody>
      </p:sp>
      <p:sp>
        <p:nvSpPr>
          <p:cNvPr id="622" name="Google Shape;622;p96"/>
          <p:cNvSpPr txBox="1">
            <a:spLocks noGrp="1"/>
          </p:cNvSpPr>
          <p:nvPr>
            <p:ph type="body" idx="1"/>
          </p:nvPr>
        </p:nvSpPr>
        <p:spPr>
          <a:xfrm>
            <a:off x="1" y="1858297"/>
            <a:ext cx="12191998" cy="4999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Why animal sacrifices were insufficient (1-­‐4)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dirty="0"/>
              <a:t>They did not make one perfect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dirty="0"/>
              <a:t>Because they could not take away sins   </a:t>
            </a:r>
            <a:endParaRPr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endParaRPr lang="en-US" dirty="0" smtClean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 smtClean="0"/>
              <a:t>What </a:t>
            </a:r>
            <a:r>
              <a:rPr lang="en-US" dirty="0"/>
              <a:t>distinguishes Christ’s sacrifice from those of OT priests (11-­‐14)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dirty="0"/>
              <a:t>He offered one sacrifice for all time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dirty="0"/>
              <a:t>Capable of perfecting those being sanctified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5508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97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1999" cy="206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n-US" dirty="0"/>
              <a:t>EXHORTATION TO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DRAW </a:t>
            </a:r>
            <a:r>
              <a:rPr lang="en-US" dirty="0"/>
              <a:t>NEAR AND HOLD FAST -­‐ </a:t>
            </a:r>
            <a:r>
              <a:rPr lang="en-US" dirty="0" smtClean="0"/>
              <a:t>HEB </a:t>
            </a:r>
            <a:r>
              <a:rPr lang="en-US" dirty="0"/>
              <a:t>10:19-­‐25 </a:t>
            </a:r>
            <a:endParaRPr dirty="0"/>
          </a:p>
        </p:txBody>
      </p:sp>
      <p:sp>
        <p:nvSpPr>
          <p:cNvPr id="628" name="Google Shape;628;p97"/>
          <p:cNvSpPr txBox="1">
            <a:spLocks noGrp="1"/>
          </p:cNvSpPr>
          <p:nvPr>
            <p:ph type="body" idx="1"/>
          </p:nvPr>
        </p:nvSpPr>
        <p:spPr>
          <a:xfrm>
            <a:off x="0" y="1843548"/>
            <a:ext cx="12191999" cy="5014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20000"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dirty="0" smtClean="0"/>
              <a:t>The </a:t>
            </a:r>
            <a:r>
              <a:rPr lang="en-US" dirty="0"/>
              <a:t>three-­‐fold exhortation based on what Jesus has done (22-­‐24)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Let us draw near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Let us hold fast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Let us consider one another </a:t>
            </a:r>
            <a:endParaRPr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 </a:t>
            </a:r>
            <a:endParaRPr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What we should not forsake based on what Jesus has done (25)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The assembling of ourselves together </a:t>
            </a:r>
            <a:endParaRPr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 What’s meant by “sin willfully and the consequence of doing so (26-­‐27)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To knowingly persist in sin (i.e., </a:t>
            </a:r>
            <a:r>
              <a:rPr lang="en-US" dirty="0" smtClean="0"/>
              <a:t>premeditated, rebellious, habitual </a:t>
            </a:r>
            <a:r>
              <a:rPr lang="en-US" dirty="0"/>
              <a:t>sin)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No sacrifice for sin, certain fearful expectation of judgment and fiery indignation </a:t>
            </a:r>
            <a:endParaRPr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3444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8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98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1999" cy="1151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n-US" sz="4000" dirty="0" smtClean="0"/>
              <a:t>WARNING </a:t>
            </a:r>
            <a:r>
              <a:rPr lang="en-US" sz="4000" dirty="0"/>
              <a:t>AGAINST DESPISING </a:t>
            </a:r>
            <a:r>
              <a:rPr lang="en-US" sz="4000" dirty="0" smtClean="0"/>
              <a:t>-­HEB </a:t>
            </a:r>
            <a:r>
              <a:rPr lang="en-US" sz="4000" dirty="0"/>
              <a:t>10:26-­‐39</a:t>
            </a:r>
            <a:endParaRPr sz="4000" dirty="0"/>
          </a:p>
        </p:txBody>
      </p:sp>
      <p:sp>
        <p:nvSpPr>
          <p:cNvPr id="634" name="Google Shape;634;p98"/>
          <p:cNvSpPr txBox="1">
            <a:spLocks noGrp="1"/>
          </p:cNvSpPr>
          <p:nvPr>
            <p:ph type="body" idx="1"/>
          </p:nvPr>
        </p:nvSpPr>
        <p:spPr>
          <a:xfrm>
            <a:off x="1" y="1151467"/>
            <a:ext cx="12191998" cy="526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85750" indent="-28575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-US" dirty="0"/>
              <a:t>What one is guilty of when they persist in sin, </a:t>
            </a:r>
            <a:r>
              <a:rPr lang="en-US" dirty="0" smtClean="0"/>
              <a:t>&amp;</a:t>
            </a:r>
            <a:r>
              <a:rPr lang="en-US" dirty="0" smtClean="0"/>
              <a:t> </a:t>
            </a:r>
            <a:r>
              <a:rPr lang="en-US" dirty="0"/>
              <a:t>need to be afraid </a:t>
            </a:r>
            <a:r>
              <a:rPr lang="en-US" dirty="0"/>
              <a:t>(29-­‐31)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endParaRPr lang="en-US" dirty="0" smtClean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dirty="0" smtClean="0"/>
              <a:t>Trampling </a:t>
            </a:r>
            <a:r>
              <a:rPr lang="en-US" dirty="0"/>
              <a:t>the Son of God underfoot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dirty="0"/>
              <a:t>Counting the blood by which one is sanctified a common thing, insulting the Spirit of grace </a:t>
            </a:r>
            <a:endParaRPr lang="en-US" dirty="0" smtClean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endParaRPr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 smtClean="0"/>
              <a:t>Two</a:t>
            </a:r>
            <a:r>
              <a:rPr lang="en-US" dirty="0" smtClean="0"/>
              <a:t> </a:t>
            </a:r>
            <a:r>
              <a:rPr lang="en-US" dirty="0"/>
              <a:t>things needed to receive the promise of God (35-­‐39) 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dirty="0" smtClean="0"/>
              <a:t>Confidence (Faith)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dirty="0" smtClean="0"/>
              <a:t>Endurance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54619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Chapter 11</a:t>
            </a:r>
            <a:endParaRPr lang="en-ZA" sz="9600" dirty="0"/>
          </a:p>
        </p:txBody>
      </p:sp>
    </p:spTree>
    <p:extLst>
      <p:ext uri="{BB962C8B-B14F-4D97-AF65-F5344CB8AC3E}">
        <p14:creationId xmlns:p14="http://schemas.microsoft.com/office/powerpoint/2010/main" val="119702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99"/>
          <p:cNvSpPr txBox="1">
            <a:spLocks noGrp="1"/>
          </p:cNvSpPr>
          <p:nvPr>
            <p:ph type="title"/>
          </p:nvPr>
        </p:nvSpPr>
        <p:spPr>
          <a:xfrm>
            <a:off x="-117987" y="0"/>
            <a:ext cx="12309987" cy="206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n-US" dirty="0"/>
              <a:t>MAIN POINTS </a:t>
            </a:r>
            <a:r>
              <a:rPr lang="en-US" dirty="0" smtClean="0"/>
              <a:t>OF CHAPTER 11</a:t>
            </a:r>
            <a:endParaRPr dirty="0"/>
          </a:p>
        </p:txBody>
      </p:sp>
      <p:sp>
        <p:nvSpPr>
          <p:cNvPr id="640" name="Google Shape;640;p99"/>
          <p:cNvSpPr txBox="1">
            <a:spLocks noGrp="1"/>
          </p:cNvSpPr>
          <p:nvPr>
            <p:ph type="body" idx="1"/>
          </p:nvPr>
        </p:nvSpPr>
        <p:spPr>
          <a:xfrm>
            <a:off x="0" y="1415845"/>
            <a:ext cx="12191999" cy="5442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6000" dirty="0"/>
              <a:t>Faith defined -­‐ He 11:1-­‐3 </a:t>
            </a:r>
            <a:endParaRPr lang="en-US" sz="6000" dirty="0" smtClean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endParaRPr sz="6000"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6000" dirty="0"/>
              <a:t>Faith exemplified -­‐ He 11:4-­‐40 </a:t>
            </a:r>
            <a:endParaRPr sz="6000"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6000" dirty="0"/>
              <a:t> </a:t>
            </a:r>
            <a:endParaRPr sz="6000" dirty="0"/>
          </a:p>
        </p:txBody>
      </p:sp>
    </p:spTree>
    <p:extLst>
      <p:ext uri="{BB962C8B-B14F-4D97-AF65-F5344CB8AC3E}">
        <p14:creationId xmlns:p14="http://schemas.microsoft.com/office/powerpoint/2010/main" val="112665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"/>
            <a:ext cx="12192000" cy="1489587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Hebrews 11  </a:t>
            </a:r>
            <a:r>
              <a:rPr lang="en-US" dirty="0"/>
              <a:t>Faith Defined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22323"/>
            <a:ext cx="12192000" cy="5235677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dirty="0"/>
              <a:t>Hebrews 11:1, 11:6  Definition of </a:t>
            </a:r>
            <a:r>
              <a:rPr lang="en-US" sz="3600" dirty="0" smtClean="0"/>
              <a:t>faith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 err="1"/>
              <a:t>Heb</a:t>
            </a:r>
            <a:r>
              <a:rPr lang="en-US" sz="3600" dirty="0"/>
              <a:t> 11:1  Faith is being certain of what we do not </a:t>
            </a:r>
            <a:r>
              <a:rPr lang="en-US" sz="3600" dirty="0" smtClean="0"/>
              <a:t>see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3600" dirty="0"/>
          </a:p>
          <a:p>
            <a:pPr eaLnBrk="1" hangingPunct="1">
              <a:lnSpc>
                <a:spcPct val="90000"/>
              </a:lnSpc>
              <a:defRPr/>
            </a:pPr>
            <a:endParaRPr lang="en-US" sz="36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/>
              <a:t>Faith is believing the facts of the Bible.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/>
              <a:t>Faith is trusting the promises of the Bible.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/>
              <a:t>Faith is obeying the commands in the Bible</a:t>
            </a:r>
            <a:r>
              <a:rPr lang="en-US" sz="3600" dirty="0" smtClean="0"/>
              <a:t>.</a:t>
            </a:r>
            <a:endParaRPr lang="en-US" sz="3600" dirty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3600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01707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9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9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9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102"/>
          <p:cNvSpPr txBox="1">
            <a:spLocks noGrp="1"/>
          </p:cNvSpPr>
          <p:nvPr>
            <p:ph type="title"/>
          </p:nvPr>
        </p:nvSpPr>
        <p:spPr>
          <a:xfrm>
            <a:off x="0" y="-427703"/>
            <a:ext cx="12191999" cy="206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n-US" dirty="0"/>
              <a:t>FAITH EXEMPLIFIED -­‐ </a:t>
            </a:r>
            <a:r>
              <a:rPr lang="en-US" dirty="0" smtClean="0"/>
              <a:t>HEB </a:t>
            </a:r>
            <a:r>
              <a:rPr lang="en-US" dirty="0"/>
              <a:t>11:4-­‐40 </a:t>
            </a:r>
            <a:endParaRPr dirty="0"/>
          </a:p>
        </p:txBody>
      </p:sp>
      <p:sp>
        <p:nvSpPr>
          <p:cNvPr id="658" name="Google Shape;658;p102"/>
          <p:cNvSpPr txBox="1">
            <a:spLocks noGrp="1"/>
          </p:cNvSpPr>
          <p:nvPr>
            <p:ph type="body" idx="1"/>
          </p:nvPr>
        </p:nvSpPr>
        <p:spPr>
          <a:xfrm>
            <a:off x="0" y="1165124"/>
            <a:ext cx="12191999" cy="5692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Some of the amazing things done by faith. (33-­‐35)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Subdued kingdoms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Worked righteousness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Obtained promises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Stopped the mouths of lions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Quenched the violence of fire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Escaped the edge of the sword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Became valiant in battle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Turned armies to flight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Women received their dead raised to life again 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3391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8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Chapter 12</a:t>
            </a:r>
            <a:endParaRPr lang="en-ZA" sz="9600" dirty="0"/>
          </a:p>
        </p:txBody>
      </p:sp>
    </p:spTree>
    <p:extLst>
      <p:ext uri="{BB962C8B-B14F-4D97-AF65-F5344CB8AC3E}">
        <p14:creationId xmlns:p14="http://schemas.microsoft.com/office/powerpoint/2010/main" val="405586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105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1999" cy="206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n-US" dirty="0"/>
              <a:t>MAIN POINTS OF CHAPTER 12</a:t>
            </a:r>
            <a:endParaRPr dirty="0"/>
          </a:p>
        </p:txBody>
      </p:sp>
      <p:sp>
        <p:nvSpPr>
          <p:cNvPr id="676" name="Google Shape;676;p105"/>
          <p:cNvSpPr txBox="1">
            <a:spLocks noGrp="1"/>
          </p:cNvSpPr>
          <p:nvPr>
            <p:ph type="body" idx="1"/>
          </p:nvPr>
        </p:nvSpPr>
        <p:spPr>
          <a:xfrm>
            <a:off x="0" y="1297858"/>
            <a:ext cx="12191999" cy="5560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4400" dirty="0"/>
              <a:t>The need for endurance and discipline </a:t>
            </a:r>
            <a:r>
              <a:rPr lang="en-US" sz="4400" dirty="0" smtClean="0"/>
              <a:t>-­‐</a:t>
            </a:r>
            <a:r>
              <a:rPr lang="en-US" sz="4400" dirty="0" err="1" smtClean="0"/>
              <a:t>Heb</a:t>
            </a:r>
            <a:r>
              <a:rPr lang="en-US" sz="4400" dirty="0" smtClean="0"/>
              <a:t> </a:t>
            </a:r>
            <a:r>
              <a:rPr lang="en-US" sz="4400" dirty="0"/>
              <a:t>12:1-­‐17 </a:t>
            </a:r>
            <a:endParaRPr lang="en-US" sz="4400" dirty="0" smtClean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endParaRPr sz="4400" dirty="0"/>
          </a:p>
          <a:p>
            <a:pPr marL="285750" indent="-285750">
              <a:spcBef>
                <a:spcPts val="1000"/>
              </a:spcBef>
              <a:spcAft>
                <a:spcPts val="0"/>
              </a:spcAft>
              <a:buSzPts val="1800"/>
            </a:pPr>
            <a:r>
              <a:rPr lang="en-US" sz="4400" dirty="0"/>
              <a:t>Contrast between Mt. Sinai </a:t>
            </a:r>
            <a:r>
              <a:rPr lang="en-US" sz="4400" dirty="0"/>
              <a:t>&amp;</a:t>
            </a:r>
            <a:r>
              <a:rPr lang="en-US" sz="4400" dirty="0" smtClean="0"/>
              <a:t> </a:t>
            </a:r>
            <a:r>
              <a:rPr lang="en-US" sz="4400" dirty="0"/>
              <a:t>Mt. </a:t>
            </a:r>
            <a:r>
              <a:rPr lang="en-US" sz="4400" dirty="0" smtClean="0"/>
              <a:t>Zion</a:t>
            </a:r>
            <a:r>
              <a:rPr lang="en-US" sz="4400" dirty="0" smtClean="0"/>
              <a:t>-</a:t>
            </a:r>
            <a:r>
              <a:rPr lang="en-US" sz="4400" dirty="0" err="1" smtClean="0"/>
              <a:t>Heb</a:t>
            </a:r>
            <a:r>
              <a:rPr lang="en-US" sz="4400" dirty="0" smtClean="0"/>
              <a:t> </a:t>
            </a:r>
            <a:r>
              <a:rPr lang="en-US" sz="4400" dirty="0"/>
              <a:t>12:18-</a:t>
            </a:r>
            <a:r>
              <a:rPr lang="en-US" sz="4400" dirty="0" smtClean="0"/>
              <a:t>­24 </a:t>
            </a:r>
            <a:endParaRPr lang="en-US" sz="44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4400"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4400" dirty="0"/>
              <a:t>A warning against defying -­‐ He 12:25-­‐29 </a:t>
            </a:r>
            <a:endParaRPr sz="4400"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endParaRPr sz="4400" dirty="0"/>
          </a:p>
        </p:txBody>
      </p:sp>
    </p:spTree>
    <p:extLst>
      <p:ext uri="{BB962C8B-B14F-4D97-AF65-F5344CB8AC3E}">
        <p14:creationId xmlns:p14="http://schemas.microsoft.com/office/powerpoint/2010/main" val="306236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106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1999" cy="206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n-US" dirty="0"/>
              <a:t>THE NEED FOR </a:t>
            </a:r>
            <a:r>
              <a:rPr lang="en-US" dirty="0" smtClean="0"/>
              <a:t>ENDURANCE </a:t>
            </a:r>
            <a:r>
              <a:rPr lang="en-US" dirty="0"/>
              <a:t>AND DISCIPLINE -­‐ </a:t>
            </a:r>
            <a:r>
              <a:rPr lang="en-US" dirty="0" smtClean="0"/>
              <a:t>HEB </a:t>
            </a:r>
            <a:r>
              <a:rPr lang="en-US" dirty="0"/>
              <a:t>12:1-­‐17 </a:t>
            </a:r>
            <a:endParaRPr dirty="0"/>
          </a:p>
        </p:txBody>
      </p:sp>
      <p:sp>
        <p:nvSpPr>
          <p:cNvPr id="682" name="Google Shape;682;p106"/>
          <p:cNvSpPr txBox="1">
            <a:spLocks noGrp="1"/>
          </p:cNvSpPr>
          <p:nvPr>
            <p:ph type="body" idx="1"/>
          </p:nvPr>
        </p:nvSpPr>
        <p:spPr>
          <a:xfrm>
            <a:off x="1" y="1725561"/>
            <a:ext cx="12191998" cy="5132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3600" dirty="0"/>
              <a:t>How to run the race of faith (1-­‐3) </a:t>
            </a:r>
            <a:endParaRPr sz="3600"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3600" dirty="0"/>
              <a:t>Lay aside every weight </a:t>
            </a:r>
            <a:r>
              <a:rPr lang="en-US" sz="3600" dirty="0"/>
              <a:t>(</a:t>
            </a:r>
            <a:r>
              <a:rPr lang="en-US" sz="3600" dirty="0" smtClean="0"/>
              <a:t>sin)</a:t>
            </a:r>
            <a:endParaRPr sz="3600"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3600" dirty="0"/>
              <a:t>Look to </a:t>
            </a:r>
            <a:r>
              <a:rPr lang="en-US" sz="3600" dirty="0" smtClean="0"/>
              <a:t>Jesus</a:t>
            </a:r>
            <a:endParaRPr sz="3600"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3600" dirty="0"/>
              <a:t> How to view the </a:t>
            </a:r>
            <a:r>
              <a:rPr lang="en-US" sz="3600" dirty="0" smtClean="0"/>
              <a:t>Fathers discipline</a:t>
            </a:r>
            <a:r>
              <a:rPr lang="en-US" sz="3600" dirty="0" smtClean="0"/>
              <a:t>(4-</a:t>
            </a:r>
            <a:r>
              <a:rPr lang="en-US" sz="3600" dirty="0"/>
              <a:t>­‐9) </a:t>
            </a:r>
            <a:endParaRPr sz="3600"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3600" dirty="0"/>
              <a:t>As chastening from a loving Father who knows it is for our good </a:t>
            </a:r>
            <a:endParaRPr sz="36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43569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2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108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1999" cy="206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en-US" dirty="0"/>
              <a:t>CONTRAST BETWEEN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MT</a:t>
            </a:r>
            <a:r>
              <a:rPr lang="en-US" dirty="0"/>
              <a:t>. SINAI AND MT. ZION -­‐ </a:t>
            </a:r>
            <a:r>
              <a:rPr lang="en-US" dirty="0" smtClean="0"/>
              <a:t>HEB </a:t>
            </a:r>
            <a:r>
              <a:rPr lang="en-US" dirty="0"/>
              <a:t>12:18-­‐24 </a:t>
            </a:r>
            <a:br>
              <a:rPr lang="en-US" dirty="0"/>
            </a:br>
            <a:endParaRPr dirty="0"/>
          </a:p>
        </p:txBody>
      </p:sp>
      <p:sp>
        <p:nvSpPr>
          <p:cNvPr id="694" name="Google Shape;694;p108"/>
          <p:cNvSpPr txBox="1">
            <a:spLocks noGrp="1"/>
          </p:cNvSpPr>
          <p:nvPr>
            <p:ph type="body" idx="1"/>
          </p:nvPr>
        </p:nvSpPr>
        <p:spPr>
          <a:xfrm>
            <a:off x="0" y="1415845"/>
            <a:ext cx="12191999" cy="5442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4400"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4400" dirty="0"/>
              <a:t>Mt. Zion </a:t>
            </a:r>
            <a:r>
              <a:rPr lang="en-US" sz="4400" dirty="0" smtClean="0"/>
              <a:t> </a:t>
            </a:r>
            <a:r>
              <a:rPr lang="en-US" sz="4400" dirty="0"/>
              <a:t>the heavenly Jerusalem   </a:t>
            </a:r>
            <a:endParaRPr sz="4400"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4400" dirty="0" smtClean="0"/>
              <a:t>An </a:t>
            </a:r>
            <a:r>
              <a:rPr lang="en-US" sz="4400" dirty="0"/>
              <a:t>innumerable company of angels </a:t>
            </a:r>
            <a:endParaRPr sz="4400"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4400" dirty="0"/>
              <a:t>Spirits of just men made perfect </a:t>
            </a:r>
            <a:endParaRPr sz="4400"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4400" dirty="0"/>
              <a:t>General assembly, church of the firstborn </a:t>
            </a:r>
            <a:endParaRPr sz="4400"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4400" dirty="0"/>
              <a:t>Jesus, Mediator of the New Covenant </a:t>
            </a:r>
            <a:endParaRPr sz="44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4400" dirty="0"/>
          </a:p>
        </p:txBody>
      </p:sp>
    </p:spTree>
    <p:extLst>
      <p:ext uri="{BB962C8B-B14F-4D97-AF65-F5344CB8AC3E}">
        <p14:creationId xmlns:p14="http://schemas.microsoft.com/office/powerpoint/2010/main" val="347632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109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1999" cy="206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n-US" sz="4000" dirty="0" smtClean="0"/>
              <a:t>WARNING </a:t>
            </a:r>
            <a:r>
              <a:rPr lang="en-US" sz="4000" dirty="0"/>
              <a:t>AGAINST DEFYING </a:t>
            </a:r>
            <a:r>
              <a:rPr lang="en-US" sz="4000" dirty="0" smtClean="0"/>
              <a:t>-­HEB </a:t>
            </a:r>
            <a:r>
              <a:rPr lang="en-US" sz="4000" dirty="0"/>
              <a:t>12:25-­‐29</a:t>
            </a:r>
            <a:endParaRPr sz="4000" dirty="0"/>
          </a:p>
        </p:txBody>
      </p:sp>
      <p:sp>
        <p:nvSpPr>
          <p:cNvPr id="700" name="Google Shape;700;p109"/>
          <p:cNvSpPr txBox="1">
            <a:spLocks noGrp="1"/>
          </p:cNvSpPr>
          <p:nvPr>
            <p:ph type="body" idx="1"/>
          </p:nvPr>
        </p:nvSpPr>
        <p:spPr>
          <a:xfrm>
            <a:off x="0" y="1563329"/>
            <a:ext cx="12191999" cy="5294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3600" dirty="0"/>
              <a:t>Four reasons we should not refuse Him who speaks </a:t>
            </a:r>
            <a:r>
              <a:rPr lang="en-US" sz="3600" dirty="0" smtClean="0"/>
              <a:t>(25-</a:t>
            </a:r>
            <a:r>
              <a:rPr lang="en-US" sz="3600" dirty="0"/>
              <a:t>­‐29) </a:t>
            </a:r>
            <a:endParaRPr lang="en-US" sz="3600" dirty="0" smtClean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endParaRPr sz="3600"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3600" dirty="0"/>
              <a:t>He will one day “shake” and “remove” earth and heaven </a:t>
            </a:r>
            <a:endParaRPr sz="3600"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3600" dirty="0"/>
              <a:t>We are receiving a kingdom that cannot be shaken </a:t>
            </a:r>
            <a:endParaRPr sz="3600"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3600" dirty="0"/>
              <a:t>We can have grace by which to serve God with reverence and godly fear </a:t>
            </a:r>
            <a:endParaRPr sz="3600"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3600" dirty="0"/>
              <a:t>God is a consuming fire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126558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0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Chapter 13</a:t>
            </a:r>
            <a:endParaRPr lang="en-ZA" sz="9600" dirty="0"/>
          </a:p>
        </p:txBody>
      </p:sp>
    </p:spTree>
    <p:extLst>
      <p:ext uri="{BB962C8B-B14F-4D97-AF65-F5344CB8AC3E}">
        <p14:creationId xmlns:p14="http://schemas.microsoft.com/office/powerpoint/2010/main" val="386310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110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2197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n-US" dirty="0"/>
              <a:t>MAIN POINTS OF CHAPTER 13</a:t>
            </a:r>
            <a:endParaRPr dirty="0"/>
          </a:p>
        </p:txBody>
      </p:sp>
      <p:sp>
        <p:nvSpPr>
          <p:cNvPr id="706" name="Google Shape;706;p110"/>
          <p:cNvSpPr txBox="1">
            <a:spLocks noGrp="1"/>
          </p:cNvSpPr>
          <p:nvPr>
            <p:ph type="body" idx="1"/>
          </p:nvPr>
        </p:nvSpPr>
        <p:spPr>
          <a:xfrm>
            <a:off x="0" y="1769806"/>
            <a:ext cx="12191999" cy="4556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5400" dirty="0"/>
              <a:t>Moral </a:t>
            </a:r>
            <a:r>
              <a:rPr lang="en-US" sz="5400" dirty="0" smtClean="0"/>
              <a:t> </a:t>
            </a:r>
            <a:r>
              <a:rPr lang="en-US" sz="5400" dirty="0"/>
              <a:t>exhortations </a:t>
            </a:r>
            <a:r>
              <a:rPr lang="en-US" sz="5400" dirty="0" smtClean="0"/>
              <a:t>-­‐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5400" dirty="0" smtClean="0"/>
              <a:t> </a:t>
            </a:r>
            <a:r>
              <a:rPr lang="en-US" sz="5400" dirty="0" err="1" smtClean="0"/>
              <a:t>Heb</a:t>
            </a:r>
            <a:r>
              <a:rPr lang="en-US" sz="5400" dirty="0" smtClean="0"/>
              <a:t> </a:t>
            </a:r>
            <a:r>
              <a:rPr lang="en-US" sz="5400" dirty="0"/>
              <a:t>13:1-­‐19 </a:t>
            </a:r>
            <a:endParaRPr lang="en-US" sz="5400" dirty="0" smtClean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endParaRPr sz="5400"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5400" dirty="0"/>
              <a:t>Benediction, final exhortation, and farewell -­‐ </a:t>
            </a:r>
            <a:r>
              <a:rPr lang="en-US" sz="5400" dirty="0" err="1" smtClean="0"/>
              <a:t>Heb</a:t>
            </a:r>
            <a:r>
              <a:rPr lang="en-US" sz="5400" dirty="0" smtClean="0"/>
              <a:t> </a:t>
            </a:r>
            <a:r>
              <a:rPr lang="en-US" sz="5400" dirty="0"/>
              <a:t>13:20-­‐25 </a:t>
            </a:r>
            <a:endParaRPr sz="5400"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endParaRPr sz="5400" dirty="0"/>
          </a:p>
        </p:txBody>
      </p:sp>
    </p:spTree>
    <p:extLst>
      <p:ext uri="{BB962C8B-B14F-4D97-AF65-F5344CB8AC3E}">
        <p14:creationId xmlns:p14="http://schemas.microsoft.com/office/powerpoint/2010/main" val="168142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r>
              <a:rPr lang="en-US" dirty="0"/>
              <a:t>Moral </a:t>
            </a:r>
            <a:r>
              <a:rPr lang="en-US" dirty="0" smtClean="0"/>
              <a:t> </a:t>
            </a:r>
            <a:r>
              <a:rPr lang="en-US" dirty="0"/>
              <a:t>exhortations -­‐ </a:t>
            </a:r>
            <a:r>
              <a:rPr lang="en-US" dirty="0" err="1"/>
              <a:t>Heb</a:t>
            </a:r>
            <a:r>
              <a:rPr lang="en-US" dirty="0"/>
              <a:t> 13:1-­‐19 </a:t>
            </a:r>
            <a:endParaRPr lang="en-ZA" dirty="0"/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12192000" cy="5715000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  <a:defRPr/>
            </a:pPr>
            <a:r>
              <a:rPr lang="en-US" sz="2800" b="1" dirty="0"/>
              <a:t>Brotherly love </a:t>
            </a:r>
            <a:r>
              <a:rPr lang="en-US" sz="2800" b="1" dirty="0" err="1"/>
              <a:t>Heb</a:t>
            </a:r>
            <a:r>
              <a:rPr lang="en-US" sz="2800" b="1" dirty="0"/>
              <a:t> 13:1</a:t>
            </a:r>
          </a:p>
          <a:p>
            <a:pPr marL="457200" indent="-457200" eaLnBrk="1" hangingPunct="1">
              <a:buFontTx/>
              <a:buAutoNum type="arabicPeriod"/>
              <a:defRPr/>
            </a:pPr>
            <a:endParaRPr lang="en-US" sz="2800" b="1" dirty="0"/>
          </a:p>
          <a:p>
            <a:pPr marL="0" indent="0" eaLnBrk="1" hangingPunct="1">
              <a:buNone/>
              <a:defRPr/>
            </a:pPr>
            <a:r>
              <a:rPr lang="en-US" sz="2800" b="1" dirty="0"/>
              <a:t>2. Hospitality </a:t>
            </a:r>
            <a:r>
              <a:rPr lang="en-US" sz="2800" b="1" dirty="0" err="1"/>
              <a:t>Heb</a:t>
            </a:r>
            <a:r>
              <a:rPr lang="en-US" sz="2800" b="1" dirty="0"/>
              <a:t> 13:2</a:t>
            </a:r>
          </a:p>
          <a:p>
            <a:pPr marL="0" indent="0" eaLnBrk="1" hangingPunct="1">
              <a:buNone/>
              <a:defRPr/>
            </a:pPr>
            <a:endParaRPr lang="en-US" sz="2800" b="1" dirty="0"/>
          </a:p>
          <a:p>
            <a:pPr marL="0" indent="0" eaLnBrk="1" hangingPunct="1">
              <a:buNone/>
              <a:defRPr/>
            </a:pPr>
            <a:r>
              <a:rPr lang="en-US" sz="2800" b="1" dirty="0"/>
              <a:t>3. Sympathy for those in trouble. </a:t>
            </a:r>
            <a:r>
              <a:rPr lang="en-US" sz="2800" b="1" dirty="0" err="1"/>
              <a:t>Heb</a:t>
            </a:r>
            <a:r>
              <a:rPr lang="en-US" sz="2800" b="1" dirty="0"/>
              <a:t> 13:3</a:t>
            </a:r>
          </a:p>
          <a:p>
            <a:pPr marL="0" indent="0" eaLnBrk="1" hangingPunct="1">
              <a:buNone/>
              <a:defRPr/>
            </a:pPr>
            <a:endParaRPr lang="en-US" sz="2800" b="1" dirty="0"/>
          </a:p>
          <a:p>
            <a:pPr marL="0" indent="0" eaLnBrk="1" hangingPunct="1">
              <a:buNone/>
              <a:defRPr/>
            </a:pPr>
            <a:r>
              <a:rPr lang="en-US" sz="2800" b="1" dirty="0"/>
              <a:t>4. Sexual purity </a:t>
            </a:r>
            <a:r>
              <a:rPr lang="en-US" sz="2800" b="1" dirty="0" err="1"/>
              <a:t>Heb</a:t>
            </a:r>
            <a:r>
              <a:rPr lang="en-US" sz="2800" b="1" dirty="0"/>
              <a:t> 13: 4</a:t>
            </a:r>
          </a:p>
          <a:p>
            <a:pPr marL="0" indent="0" eaLnBrk="1" hangingPunct="1">
              <a:buNone/>
              <a:defRPr/>
            </a:pPr>
            <a:endParaRPr lang="en-US" sz="2800" b="1" dirty="0"/>
          </a:p>
          <a:p>
            <a:pPr marL="0" indent="0" eaLnBrk="1" hangingPunct="1">
              <a:buNone/>
              <a:defRPr/>
            </a:pPr>
            <a:r>
              <a:rPr lang="en-US" sz="2800" b="1" dirty="0"/>
              <a:t>5. Christian contentment. </a:t>
            </a:r>
            <a:r>
              <a:rPr lang="en-US" sz="2800" b="1" dirty="0" err="1"/>
              <a:t>Heb</a:t>
            </a:r>
            <a:r>
              <a:rPr lang="en-US" sz="2800" b="1" dirty="0"/>
              <a:t> 13:5-6</a:t>
            </a:r>
          </a:p>
          <a:p>
            <a:pPr marL="0" indent="0" eaLnBrk="1" hangingPunct="1">
              <a:buNone/>
              <a:defRPr/>
            </a:pPr>
            <a:endParaRPr lang="en-US" sz="2800" b="1" dirty="0"/>
          </a:p>
          <a:p>
            <a:pPr marL="0" indent="0" eaLnBrk="1" hangingPunct="1">
              <a:buNone/>
              <a:defRPr/>
            </a:pPr>
            <a:r>
              <a:rPr lang="en-US" sz="2800" b="1" dirty="0"/>
              <a:t>6. Respect for spiritual leaders and the mature. </a:t>
            </a:r>
            <a:r>
              <a:rPr lang="en-US" sz="2800" b="1" dirty="0" err="1"/>
              <a:t>Heb</a:t>
            </a:r>
            <a:r>
              <a:rPr lang="en-US" sz="2800" b="1" dirty="0"/>
              <a:t> 13:7-8, 17</a:t>
            </a:r>
          </a:p>
          <a:p>
            <a:pPr marL="0" indent="0" eaLnBrk="1" hangingPunct="1">
              <a:buNone/>
              <a:defRPr/>
            </a:pPr>
            <a:r>
              <a:rPr lang="en-US" sz="2800" b="1" dirty="0"/>
              <a:t>	</a:t>
            </a:r>
          </a:p>
          <a:p>
            <a:pPr eaLnBrk="1" hangingPunct="1">
              <a:defRPr/>
            </a:pPr>
            <a:endParaRPr lang="en-US" sz="2800" dirty="0"/>
          </a:p>
          <a:p>
            <a:pPr eaLnBrk="1" hangingPunct="1"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473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113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1999" cy="2142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en-US" dirty="0"/>
              <a:t>BENEDICTION, FINAL EXHORTATION, AND FAREWELL -­‐ HE 13:20-­‐25 </a:t>
            </a:r>
            <a:br>
              <a:rPr lang="en-US" dirty="0"/>
            </a:br>
            <a:endParaRPr dirty="0"/>
          </a:p>
        </p:txBody>
      </p:sp>
      <p:sp>
        <p:nvSpPr>
          <p:cNvPr id="724" name="Google Shape;724;p113"/>
          <p:cNvSpPr txBox="1">
            <a:spLocks noGrp="1"/>
          </p:cNvSpPr>
          <p:nvPr>
            <p:ph type="body" idx="1"/>
          </p:nvPr>
        </p:nvSpPr>
        <p:spPr>
          <a:xfrm>
            <a:off x="0" y="1681316"/>
            <a:ext cx="12191998" cy="5442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0"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-US" sz="3600" dirty="0"/>
              <a:t>The author’s pray for his readers (20-­‐21) </a:t>
            </a:r>
            <a:endParaRPr lang="en-US" sz="3600" dirty="0" smtClean="0"/>
          </a:p>
          <a:p>
            <a:pPr lvl="1">
              <a:spcBef>
                <a:spcPts val="1000"/>
              </a:spcBef>
              <a:spcAft>
                <a:spcPts val="0"/>
              </a:spcAft>
              <a:buSzPts val="1600"/>
              <a:buFont typeface="Arial" panose="020B0604020202020204" pitchFamily="34" charset="0"/>
              <a:buChar char="•"/>
            </a:pPr>
            <a:r>
              <a:rPr lang="en-US" sz="3600" dirty="0" smtClean="0"/>
              <a:t>For </a:t>
            </a:r>
            <a:r>
              <a:rPr lang="en-US" sz="3600" dirty="0"/>
              <a:t>God to make them complete in every good work to do His will </a:t>
            </a:r>
            <a:endParaRPr sz="3600" dirty="0"/>
          </a:p>
          <a:p>
            <a:pPr lvl="1" algn="l" rtl="0">
              <a:spcBef>
                <a:spcPts val="1000"/>
              </a:spcBef>
              <a:spcAft>
                <a:spcPts val="0"/>
              </a:spcAft>
              <a:buSzPts val="1600"/>
              <a:buFont typeface="Arial" panose="020B0604020202020204" pitchFamily="34" charset="0"/>
              <a:buChar char="•"/>
            </a:pPr>
            <a:r>
              <a:rPr lang="en-US" sz="3600" dirty="0"/>
              <a:t>For God to work in them what is well pleasing in His sight, through Jesus </a:t>
            </a:r>
            <a:r>
              <a:rPr lang="en-US" sz="3600" dirty="0" smtClean="0"/>
              <a:t>Christ</a:t>
            </a:r>
          </a:p>
          <a:p>
            <a:pPr lvl="1" algn="l" rtl="0">
              <a:spcBef>
                <a:spcPts val="1000"/>
              </a:spcBef>
              <a:spcAft>
                <a:spcPts val="0"/>
              </a:spcAft>
              <a:buSzPts val="1600"/>
              <a:buFont typeface="Arial" panose="020B0604020202020204" pitchFamily="34" charset="0"/>
              <a:buChar char="•"/>
            </a:pPr>
            <a:endParaRPr sz="3600" dirty="0"/>
          </a:p>
          <a:p>
            <a:pPr lvl="0" algn="l" rtl="0">
              <a:spcBef>
                <a:spcPts val="100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-US" sz="3600" dirty="0"/>
              <a:t> The final appeal (22) </a:t>
            </a:r>
            <a:endParaRPr sz="3600" dirty="0"/>
          </a:p>
          <a:p>
            <a:pPr lvl="1" algn="l" rtl="0">
              <a:spcBef>
                <a:spcPts val="1000"/>
              </a:spcBef>
              <a:spcAft>
                <a:spcPts val="0"/>
              </a:spcAft>
              <a:buSzPts val="1600"/>
              <a:buFont typeface="Arial" panose="020B0604020202020204" pitchFamily="34" charset="0"/>
              <a:buChar char="•"/>
            </a:pPr>
            <a:r>
              <a:rPr lang="en-US" sz="3600" dirty="0"/>
              <a:t>Bear with this word of </a:t>
            </a:r>
            <a:r>
              <a:rPr lang="en-US" sz="3600" dirty="0" smtClean="0"/>
              <a:t>exhortation</a:t>
            </a:r>
            <a:endParaRPr sz="3600"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3600" dirty="0"/>
              <a:t> 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76226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708337" y="128789"/>
          <a:ext cx="10972801" cy="6991306"/>
        </p:xfrm>
        <a:graphic>
          <a:graphicData uri="http://schemas.openxmlformats.org/drawingml/2006/table">
            <a:tbl>
              <a:tblPr/>
              <a:tblGrid>
                <a:gridCol w="3400392"/>
                <a:gridCol w="3400392"/>
                <a:gridCol w="4172017"/>
              </a:tblGrid>
              <a:tr h="503267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Old Testament Sacrifices Compared to Christ’s Sacrifice</a:t>
                      </a:r>
                      <a:endParaRPr lang="en-ZA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4016" marR="54016" marT="99029" marB="99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5032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u="sng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Leviticus</a:t>
                      </a:r>
                      <a:endParaRPr lang="en-ZA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4016" marR="54016" marT="99029" marB="99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 </a:t>
                      </a:r>
                    </a:p>
                  </a:txBody>
                  <a:tcPr marL="54016" marR="54016" marT="99029" marB="9902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u="sng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Hebrews</a:t>
                      </a:r>
                      <a:endParaRPr lang="en-ZA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4016" marR="54016" marT="99029" marB="99029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2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1. Old Covenant (temporary)</a:t>
                      </a:r>
                    </a:p>
                  </a:txBody>
                  <a:tcPr marL="54016" marR="54016" marT="99029" marB="99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u="sng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Heb. 7:22; 8:6, 13; 10:20</a:t>
                      </a:r>
                      <a:endParaRPr lang="en-ZA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4016" marR="54016" marT="99029" marB="9902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1. New Covenant (permanent)</a:t>
                      </a:r>
                    </a:p>
                  </a:txBody>
                  <a:tcPr marL="54016" marR="54016" marT="99029" marB="99029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2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2. Obsolete promises</a:t>
                      </a:r>
                    </a:p>
                  </a:txBody>
                  <a:tcPr marL="54016" marR="54016" marT="99029" marB="99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u="sng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Heb. 8:6–13</a:t>
                      </a:r>
                      <a:endParaRPr lang="en-ZA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4016" marR="54016" marT="99029" marB="9902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2. Better promises</a:t>
                      </a:r>
                    </a:p>
                  </a:txBody>
                  <a:tcPr marL="54016" marR="54016" marT="99029" marB="99029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2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3. A shadow</a:t>
                      </a:r>
                    </a:p>
                  </a:txBody>
                  <a:tcPr marL="54016" marR="54016" marT="99029" marB="99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u="sng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Heb. 8:5; 9:23–24; 10:1</a:t>
                      </a:r>
                      <a:endParaRPr lang="en-ZA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4016" marR="54016" marT="99029" marB="9902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3. The reality</a:t>
                      </a:r>
                    </a:p>
                  </a:txBody>
                  <a:tcPr marL="54016" marR="54016" marT="99029" marB="99029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2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4. Aaronic priesthood (many)</a:t>
                      </a:r>
                    </a:p>
                  </a:txBody>
                  <a:tcPr marL="54016" marR="54016" marT="99029" marB="99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u="sng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Heb. 6:19–7:25</a:t>
                      </a:r>
                      <a:endParaRPr lang="en-ZA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4016" marR="54016" marT="99029" marB="9902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4. Melchizedekian priesthood (one)</a:t>
                      </a:r>
                    </a:p>
                  </a:txBody>
                  <a:tcPr marL="54016" marR="54016" marT="99029" marB="99029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2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5. Sinful priesthood</a:t>
                      </a:r>
                    </a:p>
                  </a:txBody>
                  <a:tcPr marL="54016" marR="54016" marT="99029" marB="99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u="sng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Heb. 7:26, 27; 9:7</a:t>
                      </a:r>
                      <a:endParaRPr lang="en-ZA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4016" marR="54016" marT="99029" marB="9902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5. Sinless priest</a:t>
                      </a:r>
                    </a:p>
                  </a:txBody>
                  <a:tcPr marL="54016" marR="54016" marT="99029" marB="99029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2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6. Limited-by-death priesthood</a:t>
                      </a:r>
                    </a:p>
                  </a:txBody>
                  <a:tcPr marL="54016" marR="54016" marT="99029" marB="99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u="sng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Heb. 7:16, 17, 23, 24</a:t>
                      </a:r>
                      <a:endParaRPr lang="en-ZA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4016" marR="54016" marT="99029" marB="9902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6. Forever priesthood</a:t>
                      </a:r>
                    </a:p>
                  </a:txBody>
                  <a:tcPr marL="54016" marR="54016" marT="99029" marB="99029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2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7. Daily sacrifices</a:t>
                      </a:r>
                    </a:p>
                  </a:txBody>
                  <a:tcPr marL="54016" marR="54016" marT="99029" marB="99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u="sng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Heb. 7:27; 9:12, 25, 26; 10:9, 10, 12</a:t>
                      </a:r>
                      <a:endParaRPr lang="en-ZA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4016" marR="54016" marT="99029" marB="9902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7. Once-for-all sacrifice</a:t>
                      </a:r>
                    </a:p>
                  </a:txBody>
                  <a:tcPr marL="54016" marR="54016" marT="99029" marB="99029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2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8. Animal sacrifices</a:t>
                      </a:r>
                    </a:p>
                  </a:txBody>
                  <a:tcPr marL="54016" marR="54016" marT="99029" marB="99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u="sng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Heb. 9:11–15, 26; 10:4–10, 19</a:t>
                      </a:r>
                      <a:endParaRPr lang="en-ZA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4016" marR="54016" marT="99029" marB="9902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8. Sacrifice of God’s Son</a:t>
                      </a:r>
                    </a:p>
                  </a:txBody>
                  <a:tcPr marL="54016" marR="54016" marT="99029" marB="99029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2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9. Ongoing sacrifices</a:t>
                      </a:r>
                    </a:p>
                  </a:txBody>
                  <a:tcPr marL="54016" marR="54016" marT="99029" marB="99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u="sng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Heb. 10:11–14, 18</a:t>
                      </a:r>
                      <a:endParaRPr lang="en-ZA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4016" marR="54016" marT="99029" marB="9902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9. Sacrifices no longer needed</a:t>
                      </a:r>
                    </a:p>
                  </a:txBody>
                  <a:tcPr marL="54016" marR="54016" marT="99029" marB="99029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2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10. One year atonement</a:t>
                      </a:r>
                    </a:p>
                  </a:txBody>
                  <a:tcPr marL="54016" marR="54016" marT="99029" marB="99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u="sng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Heb. 7:25; 9:12, 15; 10:1–4, 12</a:t>
                      </a:r>
                      <a:endParaRPr lang="en-ZA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4016" marR="54016" marT="99029" marB="9902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10. Eternal propitiation</a:t>
                      </a:r>
                    </a:p>
                  </a:txBody>
                  <a:tcPr marL="54016" marR="54016" marT="99029" marB="99029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267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© 1997 by Thomas Nelson, Inc.</a:t>
                      </a:r>
                    </a:p>
                  </a:txBody>
                  <a:tcPr marL="54016" marR="54016" marT="99029" marB="99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573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69491"/>
            <a:ext cx="12192000" cy="792162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IN/</a:t>
            </a:r>
            <a:r>
              <a:rPr lang="en-US" sz="4000" dirty="0" err="1" smtClean="0"/>
              <a:t>Dependant</a:t>
            </a:r>
            <a:r>
              <a:rPr lang="en-US" sz="4000" dirty="0" smtClean="0"/>
              <a:t> </a:t>
            </a:r>
            <a:r>
              <a:rPr lang="en-US" sz="4000" dirty="0" smtClean="0"/>
              <a:t>&amp; </a:t>
            </a:r>
            <a:r>
              <a:rPr lang="en-ZA" sz="4000" dirty="0" err="1" smtClean="0"/>
              <a:t>Causeal</a:t>
            </a:r>
            <a:r>
              <a:rPr lang="en-ZA" sz="4000" dirty="0" smtClean="0"/>
              <a:t> Salad </a:t>
            </a:r>
            <a:r>
              <a:rPr lang="en-ZA" sz="4000" dirty="0"/>
              <a:t>Clauses</a:t>
            </a:r>
            <a:endParaRPr lang="en-US" sz="4000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03031" y="663677"/>
            <a:ext cx="12295031" cy="6773872"/>
          </a:xfrm>
        </p:spPr>
        <p:txBody>
          <a:bodyPr/>
          <a:lstStyle/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1:1-2:18  </a:t>
            </a:r>
            <a:r>
              <a:rPr lang="en-US" dirty="0"/>
              <a:t>Jesus is greater than the angels: </a:t>
            </a:r>
            <a:r>
              <a:rPr lang="en-US" b="1" dirty="0">
                <a:solidFill>
                  <a:srgbClr val="FFFF66"/>
                </a:solidFill>
              </a:rPr>
              <a:t>Therefore</a:t>
            </a:r>
            <a:r>
              <a:rPr lang="en-US" dirty="0"/>
              <a:t> let us pay attention.</a:t>
            </a:r>
          </a:p>
          <a:p>
            <a:pPr eaLnBrk="1" hangingPunct="1">
              <a:defRPr/>
            </a:pPr>
            <a:r>
              <a:rPr lang="en-US" dirty="0"/>
              <a:t>3:1-4:13  Jesus is greater than Moses: </a:t>
            </a:r>
            <a:r>
              <a:rPr lang="en-US" b="1" dirty="0">
                <a:solidFill>
                  <a:srgbClr val="FFFF66"/>
                </a:solidFill>
              </a:rPr>
              <a:t>Therefore</a:t>
            </a:r>
            <a:r>
              <a:rPr lang="en-US" dirty="0"/>
              <a:t> let us persevere.</a:t>
            </a:r>
          </a:p>
          <a:p>
            <a:pPr eaLnBrk="1" hangingPunct="1">
              <a:defRPr/>
            </a:pPr>
            <a:r>
              <a:rPr lang="en-US" dirty="0"/>
              <a:t>4:14-6:12  The priesthood of Jesus is greater than the priesthood of Aaron:   </a:t>
            </a:r>
            <a:r>
              <a:rPr lang="en-US" dirty="0" smtClean="0"/>
              <a:t>						</a:t>
            </a:r>
            <a:r>
              <a:rPr lang="en-US" b="1" dirty="0" smtClean="0">
                <a:solidFill>
                  <a:srgbClr val="FFFF66"/>
                </a:solidFill>
              </a:rPr>
              <a:t>Therefore</a:t>
            </a:r>
            <a:r>
              <a:rPr lang="en-US" dirty="0" smtClean="0"/>
              <a:t> </a:t>
            </a:r>
            <a:r>
              <a:rPr lang="en-US" dirty="0"/>
              <a:t>let us move on to maturity.</a:t>
            </a:r>
          </a:p>
          <a:p>
            <a:pPr eaLnBrk="1" hangingPunct="1">
              <a:defRPr/>
            </a:pPr>
            <a:r>
              <a:rPr lang="en-US" dirty="0" smtClean="0"/>
              <a:t>8:1-10:39  </a:t>
            </a:r>
            <a:r>
              <a:rPr lang="en-US" dirty="0"/>
              <a:t>Jesus is the author of a better covenant than that of Moses: 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						</a:t>
            </a:r>
            <a:r>
              <a:rPr lang="en-US" b="1" dirty="0" smtClean="0">
                <a:solidFill>
                  <a:srgbClr val="FFFF66"/>
                </a:solidFill>
              </a:rPr>
              <a:t>Therefore</a:t>
            </a:r>
            <a:r>
              <a:rPr lang="en-US" dirty="0" smtClean="0"/>
              <a:t> </a:t>
            </a:r>
            <a:r>
              <a:rPr lang="en-US" dirty="0"/>
              <a:t>let us persevere to the end.</a:t>
            </a:r>
          </a:p>
          <a:p>
            <a:pPr eaLnBrk="1" hangingPunct="1">
              <a:defRPr/>
            </a:pPr>
            <a:r>
              <a:rPr lang="en-US" dirty="0"/>
              <a:t>11:1-12:29  A practical example of endurance:  </a:t>
            </a:r>
            <a:endParaRPr lang="en-US" dirty="0"/>
          </a:p>
          <a:p>
            <a:pPr eaLnBrk="1" hangingPunct="1">
              <a:defRPr/>
            </a:pPr>
            <a:r>
              <a:rPr lang="en-US" dirty="0" smtClean="0"/>
              <a:t>                         			</a:t>
            </a:r>
            <a:r>
              <a:rPr lang="en-US" b="1" dirty="0" smtClean="0">
                <a:solidFill>
                  <a:srgbClr val="FFFF66"/>
                </a:solidFill>
              </a:rPr>
              <a:t>Therefore</a:t>
            </a:r>
            <a:r>
              <a:rPr lang="en-US" dirty="0" smtClean="0"/>
              <a:t> </a:t>
            </a:r>
            <a:r>
              <a:rPr lang="en-US" dirty="0"/>
              <a:t>accept God’s discipline in your life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61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amwork">
  <a:themeElements>
    <a:clrScheme name="Teamwork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Teamwork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amwork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Teamwork">
  <a:themeElements>
    <a:clrScheme name="Teamwork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Teamwork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amwork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Teamwork">
  <a:themeElements>
    <a:clrScheme name="Teamwork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Teamwork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amwork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Teamwork">
  <a:themeElements>
    <a:clrScheme name="Teamwork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Teamwork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amwork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Teamwork">
  <a:themeElements>
    <a:clrScheme name="Teamwork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Teamwork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amwork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9_Teamwork">
  <a:themeElements>
    <a:clrScheme name="Teamwork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Teamwork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amwork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0_Teamwork">
  <a:themeElements>
    <a:clrScheme name="Teamwork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Teamwork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amwork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3_Teamwork">
  <a:themeElements>
    <a:clrScheme name="Teamwork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Teamwork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amwork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5_Teamwork">
  <a:themeElements>
    <a:clrScheme name="Teamwork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Teamwork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amwork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6_Teamwork">
  <a:themeElements>
    <a:clrScheme name="Teamwork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Teamwork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amwork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9_Teamwork">
  <a:themeElements>
    <a:clrScheme name="Teamwork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Teamwork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amwork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22_Teamwork">
  <a:themeElements>
    <a:clrScheme name="Teamwork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Teamwork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amwork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6040</TotalTime>
  <Words>2917</Words>
  <Application>Microsoft Office PowerPoint</Application>
  <PresentationFormat>Widescreen</PresentationFormat>
  <Paragraphs>465</Paragraphs>
  <Slides>65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65</vt:i4>
      </vt:variant>
    </vt:vector>
  </HeadingPairs>
  <TitlesOfParts>
    <vt:vector size="91" baseType="lpstr">
      <vt:lpstr>18thCentury</vt:lpstr>
      <vt:lpstr>Andalus</vt:lpstr>
      <vt:lpstr>Arial</vt:lpstr>
      <vt:lpstr>Arial Black</vt:lpstr>
      <vt:lpstr>Calibri</vt:lpstr>
      <vt:lpstr>Calibri Light</vt:lpstr>
      <vt:lpstr>Garamond</vt:lpstr>
      <vt:lpstr>Noto Sans Symbols</vt:lpstr>
      <vt:lpstr>Open Sans</vt:lpstr>
      <vt:lpstr>Overlock</vt:lpstr>
      <vt:lpstr>Rockwell</vt:lpstr>
      <vt:lpstr>Wingdings</vt:lpstr>
      <vt:lpstr>Office Theme</vt:lpstr>
      <vt:lpstr>Teamwork</vt:lpstr>
      <vt:lpstr>1_Teamwork</vt:lpstr>
      <vt:lpstr>2_Teamwork</vt:lpstr>
      <vt:lpstr>5_Teamwork</vt:lpstr>
      <vt:lpstr>7_Teamwork</vt:lpstr>
      <vt:lpstr>9_Teamwork</vt:lpstr>
      <vt:lpstr>10_Teamwork</vt:lpstr>
      <vt:lpstr>13_Teamwork</vt:lpstr>
      <vt:lpstr>15_Teamwork</vt:lpstr>
      <vt:lpstr>16_Teamwork</vt:lpstr>
      <vt:lpstr>19_Teamwork</vt:lpstr>
      <vt:lpstr>22_Teamwork</vt:lpstr>
      <vt:lpstr>1_Office Theme</vt:lpstr>
      <vt:lpstr>PowerPoint Presentation</vt:lpstr>
      <vt:lpstr>Hermeneutics  Date &amp; grammar present tense</vt:lpstr>
      <vt:lpstr>PowerPoint Presentation</vt:lpstr>
      <vt:lpstr>PowerPoint Presentation</vt:lpstr>
      <vt:lpstr>PowerPoint Presentation</vt:lpstr>
      <vt:lpstr>Addressee (Recipients)</vt:lpstr>
      <vt:lpstr>Hebrews – Rooted in Old Testament</vt:lpstr>
      <vt:lpstr>Introduction </vt:lpstr>
      <vt:lpstr>Chapter 1</vt:lpstr>
      <vt:lpstr>THE MAIN POINTS OF  HEBREWS CHAPTER 1</vt:lpstr>
      <vt:lpstr>1:4-14   Jesus is greater than the angels</vt:lpstr>
      <vt:lpstr>Chapter 2</vt:lpstr>
      <vt:lpstr>THE MAIN POINTS OF HEBREWS CHAPTER 2</vt:lpstr>
      <vt:lpstr>JESUS’ SUPERIORITY OVER THE ANGELS BY VIRTUE OF HIS HUMANITY -­ HEBREWS 2:5-18 </vt:lpstr>
      <vt:lpstr>JESUS’ SUPERIORITY OVER THE ANGELS BY VIRTUE OF HIS HUMANITY -­ HE 2:5-18 </vt:lpstr>
      <vt:lpstr>Chapter 3</vt:lpstr>
      <vt:lpstr>MAIN POINTS HEBREWS CHAPTER 3</vt:lpstr>
      <vt:lpstr>JESUS’ SUPERIORITY OVER MOSES -­ HE 3:1-­6 </vt:lpstr>
      <vt:lpstr>A WARNING AGAINST DEPARTING -­‐ HE 3:7-­19 </vt:lpstr>
      <vt:lpstr>A WARNING AGAINST DEPARTING -­‐ HE 3:7-­19 </vt:lpstr>
      <vt:lpstr>A WARNING AGAINST DEPARTING -­‐ HE 3:7-­19 </vt:lpstr>
      <vt:lpstr>Chapter 4</vt:lpstr>
      <vt:lpstr>MAIN POINTS OF HEBREWS CHAPTER 4</vt:lpstr>
      <vt:lpstr>THE PROMISED REST -­ HEBREWS 4:1-­10 </vt:lpstr>
      <vt:lpstr>OUR GREAT HIGH PRIEST -­ HE 4:14-­16 </vt:lpstr>
      <vt:lpstr>Ch4 Salad exhortations  </vt:lpstr>
      <vt:lpstr>Chapter 5</vt:lpstr>
      <vt:lpstr>THE MAIN POINTS OF HEBREWS CHAPTER 5</vt:lpstr>
      <vt:lpstr> Jesus the Great High Priest</vt:lpstr>
      <vt:lpstr>Greater than any High Priest</vt:lpstr>
      <vt:lpstr>Chapter 6</vt:lpstr>
      <vt:lpstr>THE CERTAINTY OF GOD’S PROMISE -­ HEB 6:13­‐20 </vt:lpstr>
      <vt:lpstr>Chapter 7</vt:lpstr>
      <vt:lpstr>Melchizedek</vt:lpstr>
      <vt:lpstr>Melchizedek: Prefigure of Christ</vt:lpstr>
      <vt:lpstr>SUMMARY  HEBREW CHAPTER 7</vt:lpstr>
      <vt:lpstr>Conclusion:</vt:lpstr>
      <vt:lpstr>Chapter 8</vt:lpstr>
      <vt:lpstr>MAIN POINTS OF HEB CHAPTER 8</vt:lpstr>
      <vt:lpstr>THE NEW MINISTRY OF CHRIST -­  HEB. 8:1-­‐6 </vt:lpstr>
      <vt:lpstr>THE NEW COVENANT OF CHRIST -­ HEB 8:7-­13 </vt:lpstr>
      <vt:lpstr>Chapter 9</vt:lpstr>
      <vt:lpstr>THE MAIN POINTS OF CHAPTER 9</vt:lpstr>
      <vt:lpstr>THE EARTHLY SANCTUARY  AND ITS SERVICE -­‐ HEB 9:1-­‐10 </vt:lpstr>
      <vt:lpstr>THE HEAVENLY SANCTUARY  AND ITS SACRIFICE -­‐ HEB 9:11-­‐28 </vt:lpstr>
      <vt:lpstr>Chapter 10</vt:lpstr>
      <vt:lpstr>MAIN POINT OF CHAPTER 10</vt:lpstr>
      <vt:lpstr>THE SUPERIORITY OF CHRIST’S SACRIFICE -­‐ HEB 10:1-­‐18 </vt:lpstr>
      <vt:lpstr>EXHORTATION TO  DRAW NEAR AND HOLD FAST -­‐ HEB 10:19-­‐25 </vt:lpstr>
      <vt:lpstr>WARNING AGAINST DESPISING -­HEB 10:26-­‐39</vt:lpstr>
      <vt:lpstr>Chapter 11</vt:lpstr>
      <vt:lpstr>MAIN POINTS OF CHAPTER 11</vt:lpstr>
      <vt:lpstr>Hebrews 11  Faith Defined </vt:lpstr>
      <vt:lpstr>FAITH EXEMPLIFIED -­‐ HEB 11:4-­‐40 </vt:lpstr>
      <vt:lpstr>Chapter 12</vt:lpstr>
      <vt:lpstr>MAIN POINTS OF CHAPTER 12</vt:lpstr>
      <vt:lpstr>THE NEED FOR ENDURANCE AND DISCIPLINE -­‐ HEB 12:1-­‐17 </vt:lpstr>
      <vt:lpstr>CONTRAST BETWEEN  MT. SINAI AND MT. ZION -­‐ HEB 12:18-­‐24  </vt:lpstr>
      <vt:lpstr>WARNING AGAINST DEFYING -­HEB 12:25-­‐29</vt:lpstr>
      <vt:lpstr>Chapter 13</vt:lpstr>
      <vt:lpstr>MAIN POINTS OF CHAPTER 13</vt:lpstr>
      <vt:lpstr>Moral  exhortations -­‐ Heb 13:1-­‐19 </vt:lpstr>
      <vt:lpstr>BENEDICTION, FINAL EXHORTATION, AND FAREWELL -­‐ HE 13:20-­‐25  </vt:lpstr>
      <vt:lpstr>PowerPoint Presentation</vt:lpstr>
      <vt:lpstr>IN/Dependant &amp; Causeal Salad Clauses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Lucky</dc:creator>
  <cp:lastModifiedBy>Lucky</cp:lastModifiedBy>
  <cp:revision>129</cp:revision>
  <dcterms:created xsi:type="dcterms:W3CDTF">2024-07-10T10:23:18Z</dcterms:created>
  <dcterms:modified xsi:type="dcterms:W3CDTF">2024-07-14T15:19:18Z</dcterms:modified>
</cp:coreProperties>
</file>