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Lst>
  <p:sldIdLst>
    <p:sldId id="256" r:id="rId3"/>
    <p:sldId id="277" r:id="rId4"/>
    <p:sldId id="278" r:id="rId5"/>
    <p:sldId id="279" r:id="rId6"/>
    <p:sldId id="285" r:id="rId7"/>
    <p:sldId id="284" r:id="rId8"/>
    <p:sldId id="282" r:id="rId9"/>
    <p:sldId id="283" r:id="rId10"/>
    <p:sldId id="295" r:id="rId11"/>
    <p:sldId id="286" r:id="rId12"/>
    <p:sldId id="287" r:id="rId13"/>
    <p:sldId id="288" r:id="rId14"/>
    <p:sldId id="281" r:id="rId15"/>
    <p:sldId id="290" r:id="rId16"/>
    <p:sldId id="294" r:id="rId17"/>
    <p:sldId id="291" r:id="rId18"/>
    <p:sldId id="293" r:id="rId19"/>
    <p:sldId id="292" r:id="rId20"/>
    <p:sldId id="280" r:id="rId2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000" autoAdjust="0"/>
    <p:restoredTop sz="90305" autoAdjust="0"/>
  </p:normalViewPr>
  <p:slideViewPr>
    <p:cSldViewPr snapToGrid="0">
      <p:cViewPr varScale="1">
        <p:scale>
          <a:sx n="93" d="100"/>
          <a:sy n="93" d="100"/>
        </p:scale>
        <p:origin x="96" y="22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3" Type="http://schemas.openxmlformats.org/officeDocument/2006/relationships/slide" Target="slides/slide1.xml"/><Relationship Id="rId21" Type="http://schemas.openxmlformats.org/officeDocument/2006/relationships/slide" Target="slides/slide19.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tableStyles" Target="tableStyles.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theme" Target="theme/theme1.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viewProps" Target="viewProps.xml"/><Relationship Id="rId10" Type="http://schemas.openxmlformats.org/officeDocument/2006/relationships/slide" Target="slides/slide8.xml"/><Relationship Id="rId19" Type="http://schemas.openxmlformats.org/officeDocument/2006/relationships/slide" Target="slides/slide17.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ZA"/>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ZA"/>
          </a:p>
        </p:txBody>
      </p:sp>
      <p:sp>
        <p:nvSpPr>
          <p:cNvPr id="4" name="Date Placeholder 3"/>
          <p:cNvSpPr>
            <a:spLocks noGrp="1"/>
          </p:cNvSpPr>
          <p:nvPr>
            <p:ph type="dt" sz="half" idx="10"/>
          </p:nvPr>
        </p:nvSpPr>
        <p:spPr/>
        <p:txBody>
          <a:bodyPr/>
          <a:lstStyle/>
          <a:p>
            <a:fld id="{88AA9639-BF62-4ADC-8C3B-974E97EBB702}" type="datetimeFigureOut">
              <a:rPr lang="en-ZA" smtClean="0"/>
              <a:t>2024/05/12</a:t>
            </a:fld>
            <a:endParaRPr lang="en-ZA"/>
          </a:p>
        </p:txBody>
      </p:sp>
      <p:sp>
        <p:nvSpPr>
          <p:cNvPr id="5" name="Footer Placeholder 4"/>
          <p:cNvSpPr>
            <a:spLocks noGrp="1"/>
          </p:cNvSpPr>
          <p:nvPr>
            <p:ph type="ftr" sz="quarter" idx="11"/>
          </p:nvPr>
        </p:nvSpPr>
        <p:spPr/>
        <p:txBody>
          <a:bodyPr/>
          <a:lstStyle/>
          <a:p>
            <a:endParaRPr lang="en-ZA"/>
          </a:p>
        </p:txBody>
      </p:sp>
      <p:sp>
        <p:nvSpPr>
          <p:cNvPr id="6" name="Slide Number Placeholder 5"/>
          <p:cNvSpPr>
            <a:spLocks noGrp="1"/>
          </p:cNvSpPr>
          <p:nvPr>
            <p:ph type="sldNum" sz="quarter" idx="12"/>
          </p:nvPr>
        </p:nvSpPr>
        <p:spPr/>
        <p:txBody>
          <a:bodyPr/>
          <a:lstStyle/>
          <a:p>
            <a:fld id="{52021A37-E3F2-408F-9F8C-BA6DBE481EC2}" type="slidenum">
              <a:rPr lang="en-ZA" smtClean="0"/>
              <a:t>‹#›</a:t>
            </a:fld>
            <a:endParaRPr lang="en-ZA"/>
          </a:p>
        </p:txBody>
      </p:sp>
    </p:spTree>
    <p:extLst>
      <p:ext uri="{BB962C8B-B14F-4D97-AF65-F5344CB8AC3E}">
        <p14:creationId xmlns:p14="http://schemas.microsoft.com/office/powerpoint/2010/main" val="299421608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ZA"/>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ZA"/>
          </a:p>
        </p:txBody>
      </p:sp>
      <p:sp>
        <p:nvSpPr>
          <p:cNvPr id="4" name="Date Placeholder 3"/>
          <p:cNvSpPr>
            <a:spLocks noGrp="1"/>
          </p:cNvSpPr>
          <p:nvPr>
            <p:ph type="dt" sz="half" idx="10"/>
          </p:nvPr>
        </p:nvSpPr>
        <p:spPr/>
        <p:txBody>
          <a:bodyPr/>
          <a:lstStyle/>
          <a:p>
            <a:fld id="{88AA9639-BF62-4ADC-8C3B-974E97EBB702}" type="datetimeFigureOut">
              <a:rPr lang="en-ZA" smtClean="0"/>
              <a:t>2024/05/12</a:t>
            </a:fld>
            <a:endParaRPr lang="en-ZA"/>
          </a:p>
        </p:txBody>
      </p:sp>
      <p:sp>
        <p:nvSpPr>
          <p:cNvPr id="5" name="Footer Placeholder 4"/>
          <p:cNvSpPr>
            <a:spLocks noGrp="1"/>
          </p:cNvSpPr>
          <p:nvPr>
            <p:ph type="ftr" sz="quarter" idx="11"/>
          </p:nvPr>
        </p:nvSpPr>
        <p:spPr/>
        <p:txBody>
          <a:bodyPr/>
          <a:lstStyle/>
          <a:p>
            <a:endParaRPr lang="en-ZA"/>
          </a:p>
        </p:txBody>
      </p:sp>
      <p:sp>
        <p:nvSpPr>
          <p:cNvPr id="6" name="Slide Number Placeholder 5"/>
          <p:cNvSpPr>
            <a:spLocks noGrp="1"/>
          </p:cNvSpPr>
          <p:nvPr>
            <p:ph type="sldNum" sz="quarter" idx="12"/>
          </p:nvPr>
        </p:nvSpPr>
        <p:spPr/>
        <p:txBody>
          <a:bodyPr/>
          <a:lstStyle/>
          <a:p>
            <a:fld id="{52021A37-E3F2-408F-9F8C-BA6DBE481EC2}" type="slidenum">
              <a:rPr lang="en-ZA" smtClean="0"/>
              <a:t>‹#›</a:t>
            </a:fld>
            <a:endParaRPr lang="en-ZA"/>
          </a:p>
        </p:txBody>
      </p:sp>
    </p:spTree>
    <p:extLst>
      <p:ext uri="{BB962C8B-B14F-4D97-AF65-F5344CB8AC3E}">
        <p14:creationId xmlns:p14="http://schemas.microsoft.com/office/powerpoint/2010/main" val="309751147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ZA"/>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88AA9639-BF62-4ADC-8C3B-974E97EBB702}" type="datetimeFigureOut">
              <a:rPr lang="en-ZA" smtClean="0"/>
              <a:t>2024/05/12</a:t>
            </a:fld>
            <a:endParaRPr lang="en-ZA"/>
          </a:p>
        </p:txBody>
      </p:sp>
      <p:sp>
        <p:nvSpPr>
          <p:cNvPr id="5" name="Footer Placeholder 4"/>
          <p:cNvSpPr>
            <a:spLocks noGrp="1"/>
          </p:cNvSpPr>
          <p:nvPr>
            <p:ph type="ftr" sz="quarter" idx="11"/>
          </p:nvPr>
        </p:nvSpPr>
        <p:spPr/>
        <p:txBody>
          <a:bodyPr/>
          <a:lstStyle/>
          <a:p>
            <a:endParaRPr lang="en-ZA"/>
          </a:p>
        </p:txBody>
      </p:sp>
      <p:sp>
        <p:nvSpPr>
          <p:cNvPr id="6" name="Slide Number Placeholder 5"/>
          <p:cNvSpPr>
            <a:spLocks noGrp="1"/>
          </p:cNvSpPr>
          <p:nvPr>
            <p:ph type="sldNum" sz="quarter" idx="12"/>
          </p:nvPr>
        </p:nvSpPr>
        <p:spPr/>
        <p:txBody>
          <a:bodyPr/>
          <a:lstStyle/>
          <a:p>
            <a:fld id="{52021A37-E3F2-408F-9F8C-BA6DBE481EC2}" type="slidenum">
              <a:rPr lang="en-ZA" smtClean="0"/>
              <a:t>‹#›</a:t>
            </a:fld>
            <a:endParaRPr lang="en-ZA"/>
          </a:p>
        </p:txBody>
      </p:sp>
    </p:spTree>
    <p:extLst>
      <p:ext uri="{BB962C8B-B14F-4D97-AF65-F5344CB8AC3E}">
        <p14:creationId xmlns:p14="http://schemas.microsoft.com/office/powerpoint/2010/main" val="413291690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ZA"/>
          </a:p>
        </p:txBody>
      </p:sp>
      <p:sp>
        <p:nvSpPr>
          <p:cNvPr id="3" name="Content Placeholder 2"/>
          <p:cNvSpPr>
            <a:spLocks noGrp="1"/>
          </p:cNvSpPr>
          <p:nvPr>
            <p:ph sz="half" idx="1"/>
          </p:nvPr>
        </p:nvSpPr>
        <p:spPr>
          <a:xfrm>
            <a:off x="838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ZA"/>
          </a:p>
        </p:txBody>
      </p:sp>
      <p:sp>
        <p:nvSpPr>
          <p:cNvPr id="4" name="Content Placeholder 3"/>
          <p:cNvSpPr>
            <a:spLocks noGrp="1"/>
          </p:cNvSpPr>
          <p:nvPr>
            <p:ph sz="half" idx="2"/>
          </p:nvPr>
        </p:nvSpPr>
        <p:spPr>
          <a:xfrm>
            <a:off x="6172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ZA"/>
          </a:p>
        </p:txBody>
      </p:sp>
      <p:sp>
        <p:nvSpPr>
          <p:cNvPr id="5" name="Date Placeholder 4"/>
          <p:cNvSpPr>
            <a:spLocks noGrp="1"/>
          </p:cNvSpPr>
          <p:nvPr>
            <p:ph type="dt" sz="half" idx="10"/>
          </p:nvPr>
        </p:nvSpPr>
        <p:spPr/>
        <p:txBody>
          <a:bodyPr/>
          <a:lstStyle/>
          <a:p>
            <a:fld id="{88AA9639-BF62-4ADC-8C3B-974E97EBB702}" type="datetimeFigureOut">
              <a:rPr lang="en-ZA" smtClean="0"/>
              <a:t>2024/05/12</a:t>
            </a:fld>
            <a:endParaRPr lang="en-ZA"/>
          </a:p>
        </p:txBody>
      </p:sp>
      <p:sp>
        <p:nvSpPr>
          <p:cNvPr id="6" name="Footer Placeholder 5"/>
          <p:cNvSpPr>
            <a:spLocks noGrp="1"/>
          </p:cNvSpPr>
          <p:nvPr>
            <p:ph type="ftr" sz="quarter" idx="11"/>
          </p:nvPr>
        </p:nvSpPr>
        <p:spPr/>
        <p:txBody>
          <a:bodyPr/>
          <a:lstStyle/>
          <a:p>
            <a:endParaRPr lang="en-ZA"/>
          </a:p>
        </p:txBody>
      </p:sp>
      <p:sp>
        <p:nvSpPr>
          <p:cNvPr id="7" name="Slide Number Placeholder 6"/>
          <p:cNvSpPr>
            <a:spLocks noGrp="1"/>
          </p:cNvSpPr>
          <p:nvPr>
            <p:ph type="sldNum" sz="quarter" idx="12"/>
          </p:nvPr>
        </p:nvSpPr>
        <p:spPr/>
        <p:txBody>
          <a:bodyPr/>
          <a:lstStyle/>
          <a:p>
            <a:fld id="{52021A37-E3F2-408F-9F8C-BA6DBE481EC2}" type="slidenum">
              <a:rPr lang="en-ZA" smtClean="0"/>
              <a:t>‹#›</a:t>
            </a:fld>
            <a:endParaRPr lang="en-ZA"/>
          </a:p>
        </p:txBody>
      </p:sp>
    </p:spTree>
    <p:extLst>
      <p:ext uri="{BB962C8B-B14F-4D97-AF65-F5344CB8AC3E}">
        <p14:creationId xmlns:p14="http://schemas.microsoft.com/office/powerpoint/2010/main" val="116869440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ZA"/>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ZA"/>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ZA"/>
          </a:p>
        </p:txBody>
      </p:sp>
      <p:sp>
        <p:nvSpPr>
          <p:cNvPr id="7" name="Date Placeholder 6"/>
          <p:cNvSpPr>
            <a:spLocks noGrp="1"/>
          </p:cNvSpPr>
          <p:nvPr>
            <p:ph type="dt" sz="half" idx="10"/>
          </p:nvPr>
        </p:nvSpPr>
        <p:spPr/>
        <p:txBody>
          <a:bodyPr/>
          <a:lstStyle/>
          <a:p>
            <a:fld id="{88AA9639-BF62-4ADC-8C3B-974E97EBB702}" type="datetimeFigureOut">
              <a:rPr lang="en-ZA" smtClean="0"/>
              <a:t>2024/05/12</a:t>
            </a:fld>
            <a:endParaRPr lang="en-ZA"/>
          </a:p>
        </p:txBody>
      </p:sp>
      <p:sp>
        <p:nvSpPr>
          <p:cNvPr id="8" name="Footer Placeholder 7"/>
          <p:cNvSpPr>
            <a:spLocks noGrp="1"/>
          </p:cNvSpPr>
          <p:nvPr>
            <p:ph type="ftr" sz="quarter" idx="11"/>
          </p:nvPr>
        </p:nvSpPr>
        <p:spPr/>
        <p:txBody>
          <a:bodyPr/>
          <a:lstStyle/>
          <a:p>
            <a:endParaRPr lang="en-ZA"/>
          </a:p>
        </p:txBody>
      </p:sp>
      <p:sp>
        <p:nvSpPr>
          <p:cNvPr id="9" name="Slide Number Placeholder 8"/>
          <p:cNvSpPr>
            <a:spLocks noGrp="1"/>
          </p:cNvSpPr>
          <p:nvPr>
            <p:ph type="sldNum" sz="quarter" idx="12"/>
          </p:nvPr>
        </p:nvSpPr>
        <p:spPr/>
        <p:txBody>
          <a:bodyPr/>
          <a:lstStyle/>
          <a:p>
            <a:fld id="{52021A37-E3F2-408F-9F8C-BA6DBE481EC2}" type="slidenum">
              <a:rPr lang="en-ZA" smtClean="0"/>
              <a:t>‹#›</a:t>
            </a:fld>
            <a:endParaRPr lang="en-ZA"/>
          </a:p>
        </p:txBody>
      </p:sp>
    </p:spTree>
    <p:extLst>
      <p:ext uri="{BB962C8B-B14F-4D97-AF65-F5344CB8AC3E}">
        <p14:creationId xmlns:p14="http://schemas.microsoft.com/office/powerpoint/2010/main" val="218534852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ZA"/>
          </a:p>
        </p:txBody>
      </p:sp>
      <p:sp>
        <p:nvSpPr>
          <p:cNvPr id="3" name="Date Placeholder 2"/>
          <p:cNvSpPr>
            <a:spLocks noGrp="1"/>
          </p:cNvSpPr>
          <p:nvPr>
            <p:ph type="dt" sz="half" idx="10"/>
          </p:nvPr>
        </p:nvSpPr>
        <p:spPr/>
        <p:txBody>
          <a:bodyPr/>
          <a:lstStyle/>
          <a:p>
            <a:fld id="{88AA9639-BF62-4ADC-8C3B-974E97EBB702}" type="datetimeFigureOut">
              <a:rPr lang="en-ZA" smtClean="0"/>
              <a:t>2024/05/12</a:t>
            </a:fld>
            <a:endParaRPr lang="en-ZA"/>
          </a:p>
        </p:txBody>
      </p:sp>
      <p:sp>
        <p:nvSpPr>
          <p:cNvPr id="4" name="Footer Placeholder 3"/>
          <p:cNvSpPr>
            <a:spLocks noGrp="1"/>
          </p:cNvSpPr>
          <p:nvPr>
            <p:ph type="ftr" sz="quarter" idx="11"/>
          </p:nvPr>
        </p:nvSpPr>
        <p:spPr/>
        <p:txBody>
          <a:bodyPr/>
          <a:lstStyle/>
          <a:p>
            <a:endParaRPr lang="en-ZA"/>
          </a:p>
        </p:txBody>
      </p:sp>
      <p:sp>
        <p:nvSpPr>
          <p:cNvPr id="5" name="Slide Number Placeholder 4"/>
          <p:cNvSpPr>
            <a:spLocks noGrp="1"/>
          </p:cNvSpPr>
          <p:nvPr>
            <p:ph type="sldNum" sz="quarter" idx="12"/>
          </p:nvPr>
        </p:nvSpPr>
        <p:spPr/>
        <p:txBody>
          <a:bodyPr/>
          <a:lstStyle/>
          <a:p>
            <a:fld id="{52021A37-E3F2-408F-9F8C-BA6DBE481EC2}" type="slidenum">
              <a:rPr lang="en-ZA" smtClean="0"/>
              <a:t>‹#›</a:t>
            </a:fld>
            <a:endParaRPr lang="en-ZA"/>
          </a:p>
        </p:txBody>
      </p:sp>
    </p:spTree>
    <p:extLst>
      <p:ext uri="{BB962C8B-B14F-4D97-AF65-F5344CB8AC3E}">
        <p14:creationId xmlns:p14="http://schemas.microsoft.com/office/powerpoint/2010/main" val="113731294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8AA9639-BF62-4ADC-8C3B-974E97EBB702}" type="datetimeFigureOut">
              <a:rPr lang="en-ZA" smtClean="0"/>
              <a:t>2024/05/12</a:t>
            </a:fld>
            <a:endParaRPr lang="en-ZA"/>
          </a:p>
        </p:txBody>
      </p:sp>
      <p:sp>
        <p:nvSpPr>
          <p:cNvPr id="3" name="Footer Placeholder 2"/>
          <p:cNvSpPr>
            <a:spLocks noGrp="1"/>
          </p:cNvSpPr>
          <p:nvPr>
            <p:ph type="ftr" sz="quarter" idx="11"/>
          </p:nvPr>
        </p:nvSpPr>
        <p:spPr/>
        <p:txBody>
          <a:bodyPr/>
          <a:lstStyle/>
          <a:p>
            <a:endParaRPr lang="en-ZA"/>
          </a:p>
        </p:txBody>
      </p:sp>
      <p:sp>
        <p:nvSpPr>
          <p:cNvPr id="4" name="Slide Number Placeholder 3"/>
          <p:cNvSpPr>
            <a:spLocks noGrp="1"/>
          </p:cNvSpPr>
          <p:nvPr>
            <p:ph type="sldNum" sz="quarter" idx="12"/>
          </p:nvPr>
        </p:nvSpPr>
        <p:spPr/>
        <p:txBody>
          <a:bodyPr/>
          <a:lstStyle/>
          <a:p>
            <a:fld id="{52021A37-E3F2-408F-9F8C-BA6DBE481EC2}" type="slidenum">
              <a:rPr lang="en-ZA" smtClean="0"/>
              <a:t>‹#›</a:t>
            </a:fld>
            <a:endParaRPr lang="en-ZA"/>
          </a:p>
        </p:txBody>
      </p:sp>
    </p:spTree>
    <p:extLst>
      <p:ext uri="{BB962C8B-B14F-4D97-AF65-F5344CB8AC3E}">
        <p14:creationId xmlns:p14="http://schemas.microsoft.com/office/powerpoint/2010/main" val="305036490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ZA"/>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ZA"/>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88AA9639-BF62-4ADC-8C3B-974E97EBB702}" type="datetimeFigureOut">
              <a:rPr lang="en-ZA" smtClean="0"/>
              <a:t>2024/05/12</a:t>
            </a:fld>
            <a:endParaRPr lang="en-ZA"/>
          </a:p>
        </p:txBody>
      </p:sp>
      <p:sp>
        <p:nvSpPr>
          <p:cNvPr id="6" name="Footer Placeholder 5"/>
          <p:cNvSpPr>
            <a:spLocks noGrp="1"/>
          </p:cNvSpPr>
          <p:nvPr>
            <p:ph type="ftr" sz="quarter" idx="11"/>
          </p:nvPr>
        </p:nvSpPr>
        <p:spPr/>
        <p:txBody>
          <a:bodyPr/>
          <a:lstStyle/>
          <a:p>
            <a:endParaRPr lang="en-ZA"/>
          </a:p>
        </p:txBody>
      </p:sp>
      <p:sp>
        <p:nvSpPr>
          <p:cNvPr id="7" name="Slide Number Placeholder 6"/>
          <p:cNvSpPr>
            <a:spLocks noGrp="1"/>
          </p:cNvSpPr>
          <p:nvPr>
            <p:ph type="sldNum" sz="quarter" idx="12"/>
          </p:nvPr>
        </p:nvSpPr>
        <p:spPr/>
        <p:txBody>
          <a:bodyPr/>
          <a:lstStyle/>
          <a:p>
            <a:fld id="{52021A37-E3F2-408F-9F8C-BA6DBE481EC2}" type="slidenum">
              <a:rPr lang="en-ZA" smtClean="0"/>
              <a:t>‹#›</a:t>
            </a:fld>
            <a:endParaRPr lang="en-ZA"/>
          </a:p>
        </p:txBody>
      </p:sp>
    </p:spTree>
    <p:extLst>
      <p:ext uri="{BB962C8B-B14F-4D97-AF65-F5344CB8AC3E}">
        <p14:creationId xmlns:p14="http://schemas.microsoft.com/office/powerpoint/2010/main" val="150197282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ZA"/>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ZA"/>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88AA9639-BF62-4ADC-8C3B-974E97EBB702}" type="datetimeFigureOut">
              <a:rPr lang="en-ZA" smtClean="0"/>
              <a:t>2024/05/12</a:t>
            </a:fld>
            <a:endParaRPr lang="en-ZA"/>
          </a:p>
        </p:txBody>
      </p:sp>
      <p:sp>
        <p:nvSpPr>
          <p:cNvPr id="6" name="Footer Placeholder 5"/>
          <p:cNvSpPr>
            <a:spLocks noGrp="1"/>
          </p:cNvSpPr>
          <p:nvPr>
            <p:ph type="ftr" sz="quarter" idx="11"/>
          </p:nvPr>
        </p:nvSpPr>
        <p:spPr/>
        <p:txBody>
          <a:bodyPr/>
          <a:lstStyle/>
          <a:p>
            <a:endParaRPr lang="en-ZA"/>
          </a:p>
        </p:txBody>
      </p:sp>
      <p:sp>
        <p:nvSpPr>
          <p:cNvPr id="7" name="Slide Number Placeholder 6"/>
          <p:cNvSpPr>
            <a:spLocks noGrp="1"/>
          </p:cNvSpPr>
          <p:nvPr>
            <p:ph type="sldNum" sz="quarter" idx="12"/>
          </p:nvPr>
        </p:nvSpPr>
        <p:spPr/>
        <p:txBody>
          <a:bodyPr/>
          <a:lstStyle/>
          <a:p>
            <a:fld id="{52021A37-E3F2-408F-9F8C-BA6DBE481EC2}" type="slidenum">
              <a:rPr lang="en-ZA" smtClean="0"/>
              <a:t>‹#›</a:t>
            </a:fld>
            <a:endParaRPr lang="en-ZA"/>
          </a:p>
        </p:txBody>
      </p:sp>
    </p:spTree>
    <p:extLst>
      <p:ext uri="{BB962C8B-B14F-4D97-AF65-F5344CB8AC3E}">
        <p14:creationId xmlns:p14="http://schemas.microsoft.com/office/powerpoint/2010/main" val="205755610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ZA"/>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ZA"/>
          </a:p>
        </p:txBody>
      </p:sp>
      <p:sp>
        <p:nvSpPr>
          <p:cNvPr id="4" name="Date Placeholder 3"/>
          <p:cNvSpPr>
            <a:spLocks noGrp="1"/>
          </p:cNvSpPr>
          <p:nvPr>
            <p:ph type="dt" sz="half" idx="10"/>
          </p:nvPr>
        </p:nvSpPr>
        <p:spPr/>
        <p:txBody>
          <a:bodyPr/>
          <a:lstStyle/>
          <a:p>
            <a:fld id="{88AA9639-BF62-4ADC-8C3B-974E97EBB702}" type="datetimeFigureOut">
              <a:rPr lang="en-ZA" smtClean="0"/>
              <a:t>2024/05/12</a:t>
            </a:fld>
            <a:endParaRPr lang="en-ZA"/>
          </a:p>
        </p:txBody>
      </p:sp>
      <p:sp>
        <p:nvSpPr>
          <p:cNvPr id="5" name="Footer Placeholder 4"/>
          <p:cNvSpPr>
            <a:spLocks noGrp="1"/>
          </p:cNvSpPr>
          <p:nvPr>
            <p:ph type="ftr" sz="quarter" idx="11"/>
          </p:nvPr>
        </p:nvSpPr>
        <p:spPr/>
        <p:txBody>
          <a:bodyPr/>
          <a:lstStyle/>
          <a:p>
            <a:endParaRPr lang="en-ZA"/>
          </a:p>
        </p:txBody>
      </p:sp>
      <p:sp>
        <p:nvSpPr>
          <p:cNvPr id="6" name="Slide Number Placeholder 5"/>
          <p:cNvSpPr>
            <a:spLocks noGrp="1"/>
          </p:cNvSpPr>
          <p:nvPr>
            <p:ph type="sldNum" sz="quarter" idx="12"/>
          </p:nvPr>
        </p:nvSpPr>
        <p:spPr/>
        <p:txBody>
          <a:bodyPr/>
          <a:lstStyle/>
          <a:p>
            <a:fld id="{52021A37-E3F2-408F-9F8C-BA6DBE481EC2}" type="slidenum">
              <a:rPr lang="en-ZA" smtClean="0"/>
              <a:t>‹#›</a:t>
            </a:fld>
            <a:endParaRPr lang="en-ZA"/>
          </a:p>
        </p:txBody>
      </p:sp>
    </p:spTree>
    <p:extLst>
      <p:ext uri="{BB962C8B-B14F-4D97-AF65-F5344CB8AC3E}">
        <p14:creationId xmlns:p14="http://schemas.microsoft.com/office/powerpoint/2010/main" val="94244868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ZA"/>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ZA"/>
          </a:p>
        </p:txBody>
      </p:sp>
      <p:sp>
        <p:nvSpPr>
          <p:cNvPr id="4" name="Date Placeholder 3"/>
          <p:cNvSpPr>
            <a:spLocks noGrp="1"/>
          </p:cNvSpPr>
          <p:nvPr>
            <p:ph type="dt" sz="half" idx="10"/>
          </p:nvPr>
        </p:nvSpPr>
        <p:spPr/>
        <p:txBody>
          <a:bodyPr/>
          <a:lstStyle/>
          <a:p>
            <a:fld id="{88AA9639-BF62-4ADC-8C3B-974E97EBB702}" type="datetimeFigureOut">
              <a:rPr lang="en-ZA" smtClean="0"/>
              <a:t>2024/05/12</a:t>
            </a:fld>
            <a:endParaRPr lang="en-ZA"/>
          </a:p>
        </p:txBody>
      </p:sp>
      <p:sp>
        <p:nvSpPr>
          <p:cNvPr id="5" name="Footer Placeholder 4"/>
          <p:cNvSpPr>
            <a:spLocks noGrp="1"/>
          </p:cNvSpPr>
          <p:nvPr>
            <p:ph type="ftr" sz="quarter" idx="11"/>
          </p:nvPr>
        </p:nvSpPr>
        <p:spPr/>
        <p:txBody>
          <a:bodyPr/>
          <a:lstStyle/>
          <a:p>
            <a:endParaRPr lang="en-ZA"/>
          </a:p>
        </p:txBody>
      </p:sp>
      <p:sp>
        <p:nvSpPr>
          <p:cNvPr id="6" name="Slide Number Placeholder 5"/>
          <p:cNvSpPr>
            <a:spLocks noGrp="1"/>
          </p:cNvSpPr>
          <p:nvPr>
            <p:ph type="sldNum" sz="quarter" idx="12"/>
          </p:nvPr>
        </p:nvSpPr>
        <p:spPr/>
        <p:txBody>
          <a:bodyPr/>
          <a:lstStyle/>
          <a:p>
            <a:fld id="{52021A37-E3F2-408F-9F8C-BA6DBE481EC2}" type="slidenum">
              <a:rPr lang="en-ZA" smtClean="0"/>
              <a:t>‹#›</a:t>
            </a:fld>
            <a:endParaRPr lang="en-ZA"/>
          </a:p>
        </p:txBody>
      </p:sp>
    </p:spTree>
    <p:extLst>
      <p:ext uri="{BB962C8B-B14F-4D97-AF65-F5344CB8AC3E}">
        <p14:creationId xmlns:p14="http://schemas.microsoft.com/office/powerpoint/2010/main" val="366747964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16934" y="0"/>
            <a:ext cx="12231160" cy="6856214"/>
            <a:chOff x="-16934" y="0"/>
            <a:chExt cx="12231160" cy="6856214"/>
          </a:xfrm>
        </p:grpSpPr>
        <p:pic>
          <p:nvPicPr>
            <p:cNvPr id="16" name="Picture 15" descr="HD-PanelTitleR1.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6" name="Rectangle 25"/>
            <p:cNvSpPr/>
            <p:nvPr/>
          </p:nvSpPr>
          <p:spPr>
            <a:xfrm>
              <a:off x="2328332" y="1540931"/>
              <a:ext cx="7543802" cy="3835401"/>
            </a:xfrm>
            <a:prstGeom prst="rect">
              <a:avLst/>
            </a:prstGeom>
            <a:noFill/>
            <a:ln w="15875">
              <a:miter lim="800000"/>
            </a:ln>
          </p:spPr>
          <p:style>
            <a:lnRef idx="1">
              <a:schemeClr val="accent1"/>
            </a:lnRef>
            <a:fillRef idx="3">
              <a:schemeClr val="accent1"/>
            </a:fillRef>
            <a:effectRef idx="2">
              <a:schemeClr val="accent1"/>
            </a:effectRef>
            <a:fontRef idx="minor">
              <a:schemeClr val="lt1"/>
            </a:fontRef>
          </p:style>
        </p:sp>
        <p:pic>
          <p:nvPicPr>
            <p:cNvPr id="17" name="Picture 16" descr="HDRibbonTitle-UniformTrim.png"/>
            <p:cNvPicPr>
              <a:picLocks noChangeAspect="1"/>
            </p:cNvPicPr>
            <p:nvPr/>
          </p:nvPicPr>
          <p:blipFill rotWithShape="1">
            <a:blip r:embed="rId3">
              <a:extLst>
                <a:ext uri="{28A0092B-C50C-407E-A947-70E740481C1C}">
                  <a14:useLocalDpi xmlns:a14="http://schemas.microsoft.com/office/drawing/2010/main" val="0"/>
                </a:ext>
              </a:extLst>
            </a:blip>
            <a:srcRect/>
            <a:stretch/>
          </p:blipFill>
          <p:spPr>
            <a:xfrm>
              <a:off x="-16934" y="3147609"/>
              <a:ext cx="2478024" cy="612648"/>
            </a:xfrm>
            <a:prstGeom prst="rect">
              <a:avLst/>
            </a:prstGeom>
          </p:spPr>
        </p:pic>
        <p:pic>
          <p:nvPicPr>
            <p:cNvPr id="20" name="Picture 19" descr="HDRibbonTitle-UniformTrim.png"/>
            <p:cNvPicPr>
              <a:picLocks noChangeAspect="1"/>
            </p:cNvPicPr>
            <p:nvPr/>
          </p:nvPicPr>
          <p:blipFill rotWithShape="1">
            <a:blip r:embed="rId3">
              <a:extLst>
                <a:ext uri="{28A0092B-C50C-407E-A947-70E740481C1C}">
                  <a14:useLocalDpi xmlns:a14="http://schemas.microsoft.com/office/drawing/2010/main" val="0"/>
                </a:ext>
              </a:extLst>
            </a:blip>
            <a:srcRect/>
            <a:stretch/>
          </p:blipFill>
          <p:spPr>
            <a:xfrm>
              <a:off x="9736202" y="3147609"/>
              <a:ext cx="2478024" cy="612648"/>
            </a:xfrm>
            <a:prstGeom prst="rect">
              <a:avLst/>
            </a:prstGeom>
          </p:spPr>
        </p:pic>
      </p:grpSp>
      <p:sp>
        <p:nvSpPr>
          <p:cNvPr id="2" name="Title 1"/>
          <p:cNvSpPr>
            <a:spLocks noGrp="1"/>
          </p:cNvSpPr>
          <p:nvPr>
            <p:ph type="ctrTitle"/>
          </p:nvPr>
        </p:nvSpPr>
        <p:spPr>
          <a:xfrm>
            <a:off x="2692398" y="1871131"/>
            <a:ext cx="6815669" cy="1515533"/>
          </a:xfrm>
        </p:spPr>
        <p:txBody>
          <a:bodyPr anchor="b">
            <a:noAutofit/>
          </a:bodyPr>
          <a:lstStyle>
            <a:lvl1pPr algn="ctr">
              <a:defRPr sz="5400">
                <a:effectLst/>
              </a:defRPr>
            </a:lvl1pPr>
          </a:lstStyle>
          <a:p>
            <a:r>
              <a:rPr lang="en-US"/>
              <a:t>Click to edit Master title style</a:t>
            </a:r>
            <a:endParaRPr lang="en-US" dirty="0"/>
          </a:p>
        </p:txBody>
      </p:sp>
      <p:sp>
        <p:nvSpPr>
          <p:cNvPr id="3" name="Subtitle 2"/>
          <p:cNvSpPr>
            <a:spLocks noGrp="1"/>
          </p:cNvSpPr>
          <p:nvPr>
            <p:ph type="subTitle" idx="1"/>
          </p:nvPr>
        </p:nvSpPr>
        <p:spPr>
          <a:xfrm>
            <a:off x="2692398" y="3657597"/>
            <a:ext cx="6815669" cy="1320802"/>
          </a:xfrm>
        </p:spPr>
        <p:txBody>
          <a:bodyPr anchor="t">
            <a:normAutofit/>
          </a:bodyPr>
          <a:lstStyle>
            <a:lvl1pPr marL="0" indent="0" algn="ctr">
              <a:buNone/>
              <a:defRPr sz="21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a:xfrm>
            <a:off x="7983232" y="5037663"/>
            <a:ext cx="897467" cy="279400"/>
          </a:xfrm>
        </p:spPr>
        <p:txBody>
          <a:bodyPr/>
          <a:lstStyle/>
          <a:p>
            <a:fld id="{F049948A-C819-4AE6-B2EA-6A478E82CDCC}" type="datetimeFigureOut">
              <a:rPr lang="en-ZA" smtClean="0">
                <a:solidFill>
                  <a:prstClr val="black"/>
                </a:solidFill>
              </a:rPr>
              <a:pPr/>
              <a:t>2024/05/12</a:t>
            </a:fld>
            <a:endParaRPr lang="en-ZA">
              <a:solidFill>
                <a:prstClr val="black"/>
              </a:solidFill>
            </a:endParaRPr>
          </a:p>
        </p:txBody>
      </p:sp>
      <p:sp>
        <p:nvSpPr>
          <p:cNvPr id="5" name="Footer Placeholder 4"/>
          <p:cNvSpPr>
            <a:spLocks noGrp="1"/>
          </p:cNvSpPr>
          <p:nvPr>
            <p:ph type="ftr" sz="quarter" idx="11"/>
          </p:nvPr>
        </p:nvSpPr>
        <p:spPr>
          <a:xfrm>
            <a:off x="2692397" y="5037663"/>
            <a:ext cx="5214635" cy="279400"/>
          </a:xfrm>
        </p:spPr>
        <p:txBody>
          <a:bodyPr/>
          <a:lstStyle/>
          <a:p>
            <a:endParaRPr lang="en-ZA">
              <a:solidFill>
                <a:prstClr val="black"/>
              </a:solidFill>
            </a:endParaRPr>
          </a:p>
        </p:txBody>
      </p:sp>
      <p:sp>
        <p:nvSpPr>
          <p:cNvPr id="6" name="Slide Number Placeholder 5"/>
          <p:cNvSpPr>
            <a:spLocks noGrp="1"/>
          </p:cNvSpPr>
          <p:nvPr>
            <p:ph type="sldNum" sz="quarter" idx="12"/>
          </p:nvPr>
        </p:nvSpPr>
        <p:spPr>
          <a:xfrm>
            <a:off x="8956900" y="5037663"/>
            <a:ext cx="551167" cy="279400"/>
          </a:xfrm>
        </p:spPr>
        <p:txBody>
          <a:bodyPr/>
          <a:lstStyle/>
          <a:p>
            <a:fld id="{550E42E0-7293-45A9-8F4A-36243ECB44E5}" type="slidenum">
              <a:rPr lang="en-ZA" smtClean="0">
                <a:solidFill>
                  <a:prstClr val="black"/>
                </a:solidFill>
              </a:rPr>
              <a:pPr/>
              <a:t>‹#›</a:t>
            </a:fld>
            <a:endParaRPr lang="en-ZA">
              <a:solidFill>
                <a:prstClr val="black"/>
              </a:solidFill>
            </a:endParaRPr>
          </a:p>
        </p:txBody>
      </p:sp>
      <p:cxnSp>
        <p:nvCxnSpPr>
          <p:cNvPr id="15" name="Straight Connector 14"/>
          <p:cNvCxnSpPr/>
          <p:nvPr/>
        </p:nvCxnSpPr>
        <p:spPr>
          <a:xfrm>
            <a:off x="2692399" y="3522131"/>
            <a:ext cx="6815668" cy="0"/>
          </a:xfrm>
          <a:prstGeom prst="line">
            <a:avLst/>
          </a:prstGeom>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79157478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cxnSp>
        <p:nvCxnSpPr>
          <p:cNvPr id="7" name="Straight Connector 6"/>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F049948A-C819-4AE6-B2EA-6A478E82CDCC}" type="datetimeFigureOut">
              <a:rPr lang="en-ZA" smtClean="0">
                <a:solidFill>
                  <a:prstClr val="black"/>
                </a:solidFill>
              </a:rPr>
              <a:pPr/>
              <a:t>2024/05/12</a:t>
            </a:fld>
            <a:endParaRPr lang="en-ZA">
              <a:solidFill>
                <a:prstClr val="black"/>
              </a:solidFill>
            </a:endParaRPr>
          </a:p>
        </p:txBody>
      </p:sp>
      <p:sp>
        <p:nvSpPr>
          <p:cNvPr id="5" name="Footer Placeholder 4"/>
          <p:cNvSpPr>
            <a:spLocks noGrp="1"/>
          </p:cNvSpPr>
          <p:nvPr>
            <p:ph type="ftr" sz="quarter" idx="11"/>
          </p:nvPr>
        </p:nvSpPr>
        <p:spPr/>
        <p:txBody>
          <a:bodyPr/>
          <a:lstStyle/>
          <a:p>
            <a:endParaRPr lang="en-ZA">
              <a:solidFill>
                <a:prstClr val="black"/>
              </a:solidFill>
            </a:endParaRPr>
          </a:p>
        </p:txBody>
      </p:sp>
      <p:sp>
        <p:nvSpPr>
          <p:cNvPr id="6" name="Slide Number Placeholder 5"/>
          <p:cNvSpPr>
            <a:spLocks noGrp="1"/>
          </p:cNvSpPr>
          <p:nvPr>
            <p:ph type="sldNum" sz="quarter" idx="12"/>
          </p:nvPr>
        </p:nvSpPr>
        <p:spPr/>
        <p:txBody>
          <a:bodyPr/>
          <a:lstStyle/>
          <a:p>
            <a:fld id="{550E42E0-7293-45A9-8F4A-36243ECB44E5}" type="slidenum">
              <a:rPr lang="en-ZA" smtClean="0">
                <a:solidFill>
                  <a:prstClr val="black"/>
                </a:solidFill>
              </a:rPr>
              <a:pPr/>
              <a:t>‹#›</a:t>
            </a:fld>
            <a:endParaRPr lang="en-ZA">
              <a:solidFill>
                <a:prstClr val="black"/>
              </a:solidFill>
            </a:endParaRPr>
          </a:p>
        </p:txBody>
      </p:sp>
    </p:spTree>
    <p:extLst>
      <p:ext uri="{BB962C8B-B14F-4D97-AF65-F5344CB8AC3E}">
        <p14:creationId xmlns:p14="http://schemas.microsoft.com/office/powerpoint/2010/main" val="371289172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015069" y="1752606"/>
            <a:ext cx="8158688" cy="1822514"/>
          </a:xfrm>
        </p:spPr>
        <p:txBody>
          <a:bodyPr anchor="b">
            <a:normAutofit/>
          </a:bodyPr>
          <a:lstStyle>
            <a:lvl1pPr algn="ctr">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2015067" y="3846051"/>
            <a:ext cx="8158690" cy="954547"/>
          </a:xfrm>
        </p:spPr>
        <p:txBody>
          <a:bodyPr anchor="t">
            <a:normAutofit/>
          </a:bodyPr>
          <a:lstStyle>
            <a:lvl1pPr marL="0" indent="0" algn="ctr">
              <a:buNone/>
              <a:defRPr sz="24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F049948A-C819-4AE6-B2EA-6A478E82CDCC}" type="datetimeFigureOut">
              <a:rPr lang="en-ZA" smtClean="0">
                <a:solidFill>
                  <a:prstClr val="black"/>
                </a:solidFill>
              </a:rPr>
              <a:pPr/>
              <a:t>2024/05/12</a:t>
            </a:fld>
            <a:endParaRPr lang="en-ZA">
              <a:solidFill>
                <a:prstClr val="black"/>
              </a:solidFill>
            </a:endParaRPr>
          </a:p>
        </p:txBody>
      </p:sp>
      <p:sp>
        <p:nvSpPr>
          <p:cNvPr id="5" name="Footer Placeholder 4"/>
          <p:cNvSpPr>
            <a:spLocks noGrp="1"/>
          </p:cNvSpPr>
          <p:nvPr>
            <p:ph type="ftr" sz="quarter" idx="11"/>
          </p:nvPr>
        </p:nvSpPr>
        <p:spPr/>
        <p:txBody>
          <a:bodyPr/>
          <a:lstStyle/>
          <a:p>
            <a:endParaRPr lang="en-ZA">
              <a:solidFill>
                <a:prstClr val="black"/>
              </a:solidFill>
            </a:endParaRPr>
          </a:p>
        </p:txBody>
      </p:sp>
      <p:sp>
        <p:nvSpPr>
          <p:cNvPr id="6" name="Slide Number Placeholder 5"/>
          <p:cNvSpPr>
            <a:spLocks noGrp="1"/>
          </p:cNvSpPr>
          <p:nvPr>
            <p:ph type="sldNum" sz="quarter" idx="12"/>
          </p:nvPr>
        </p:nvSpPr>
        <p:spPr/>
        <p:txBody>
          <a:bodyPr/>
          <a:lstStyle/>
          <a:p>
            <a:fld id="{550E42E0-7293-45A9-8F4A-36243ECB44E5}" type="slidenum">
              <a:rPr lang="en-ZA" smtClean="0">
                <a:solidFill>
                  <a:prstClr val="black"/>
                </a:solidFill>
              </a:rPr>
              <a:pPr/>
              <a:t>‹#›</a:t>
            </a:fld>
            <a:endParaRPr lang="en-ZA">
              <a:solidFill>
                <a:prstClr val="black"/>
              </a:solidFill>
            </a:endParaRPr>
          </a:p>
        </p:txBody>
      </p:sp>
      <p:cxnSp>
        <p:nvCxnSpPr>
          <p:cNvPr id="16" name="Straight Connector 15"/>
          <p:cNvCxnSpPr/>
          <p:nvPr/>
        </p:nvCxnSpPr>
        <p:spPr>
          <a:xfrm>
            <a:off x="2012723" y="3710585"/>
            <a:ext cx="8163380"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65663602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cxnSp>
        <p:nvCxnSpPr>
          <p:cNvPr id="8" name="Straight Connector 7"/>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298448" y="2560320"/>
            <a:ext cx="4718304" cy="3310128"/>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81344" y="2560320"/>
            <a:ext cx="4718304" cy="3310128"/>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F049948A-C819-4AE6-B2EA-6A478E82CDCC}" type="datetimeFigureOut">
              <a:rPr lang="en-ZA" smtClean="0">
                <a:solidFill>
                  <a:prstClr val="black"/>
                </a:solidFill>
              </a:rPr>
              <a:pPr/>
              <a:t>2024/05/12</a:t>
            </a:fld>
            <a:endParaRPr lang="en-ZA">
              <a:solidFill>
                <a:prstClr val="black"/>
              </a:solidFill>
            </a:endParaRPr>
          </a:p>
        </p:txBody>
      </p:sp>
      <p:sp>
        <p:nvSpPr>
          <p:cNvPr id="6" name="Footer Placeholder 5"/>
          <p:cNvSpPr>
            <a:spLocks noGrp="1"/>
          </p:cNvSpPr>
          <p:nvPr>
            <p:ph type="ftr" sz="quarter" idx="11"/>
          </p:nvPr>
        </p:nvSpPr>
        <p:spPr/>
        <p:txBody>
          <a:bodyPr/>
          <a:lstStyle/>
          <a:p>
            <a:endParaRPr lang="en-ZA">
              <a:solidFill>
                <a:prstClr val="black"/>
              </a:solidFill>
            </a:endParaRPr>
          </a:p>
        </p:txBody>
      </p:sp>
      <p:sp>
        <p:nvSpPr>
          <p:cNvPr id="7" name="Slide Number Placeholder 6"/>
          <p:cNvSpPr>
            <a:spLocks noGrp="1"/>
          </p:cNvSpPr>
          <p:nvPr>
            <p:ph type="sldNum" sz="quarter" idx="12"/>
          </p:nvPr>
        </p:nvSpPr>
        <p:spPr/>
        <p:txBody>
          <a:bodyPr/>
          <a:lstStyle/>
          <a:p>
            <a:fld id="{550E42E0-7293-45A9-8F4A-36243ECB44E5}" type="slidenum">
              <a:rPr lang="en-ZA" smtClean="0">
                <a:solidFill>
                  <a:prstClr val="black"/>
                </a:solidFill>
              </a:rPr>
              <a:pPr/>
              <a:t>‹#›</a:t>
            </a:fld>
            <a:endParaRPr lang="en-ZA">
              <a:solidFill>
                <a:prstClr val="black"/>
              </a:solidFill>
            </a:endParaRPr>
          </a:p>
        </p:txBody>
      </p:sp>
    </p:spTree>
    <p:extLst>
      <p:ext uri="{BB962C8B-B14F-4D97-AF65-F5344CB8AC3E}">
        <p14:creationId xmlns:p14="http://schemas.microsoft.com/office/powerpoint/2010/main" val="3584159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1295400" y="2658533"/>
            <a:ext cx="4718304" cy="576262"/>
          </a:xfrm>
        </p:spPr>
        <p:txBody>
          <a:bodyPr anchor="b">
            <a:noAutofit/>
          </a:bodyPr>
          <a:lstStyle>
            <a:lvl1pPr marL="0" indent="0">
              <a:spcBef>
                <a:spcPts val="672"/>
              </a:spcBef>
              <a:spcAft>
                <a:spcPts val="600"/>
              </a:spcAft>
              <a:buNone/>
              <a:defRPr sz="28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295400" y="3243262"/>
            <a:ext cx="4718304" cy="2632605"/>
          </a:xfrm>
        </p:spPr>
        <p:txBody>
          <a:bodyPr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80670" y="2658533"/>
            <a:ext cx="4718304" cy="576262"/>
          </a:xfrm>
        </p:spPr>
        <p:txBody>
          <a:bodyPr anchor="b">
            <a:noAutofit/>
          </a:bodyPr>
          <a:lstStyle>
            <a:lvl1pPr marL="0" indent="0">
              <a:spcBef>
                <a:spcPts val="672"/>
              </a:spcBef>
              <a:spcAft>
                <a:spcPts val="600"/>
              </a:spcAft>
              <a:buNone/>
              <a:defRPr sz="28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80670" y="3243262"/>
            <a:ext cx="4718304" cy="2632605"/>
          </a:xfrm>
        </p:spPr>
        <p:txBody>
          <a:bodyPr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F049948A-C819-4AE6-B2EA-6A478E82CDCC}" type="datetimeFigureOut">
              <a:rPr lang="en-ZA" smtClean="0">
                <a:solidFill>
                  <a:prstClr val="black"/>
                </a:solidFill>
              </a:rPr>
              <a:pPr/>
              <a:t>2024/05/12</a:t>
            </a:fld>
            <a:endParaRPr lang="en-ZA">
              <a:solidFill>
                <a:prstClr val="black"/>
              </a:solidFill>
            </a:endParaRPr>
          </a:p>
        </p:txBody>
      </p:sp>
      <p:sp>
        <p:nvSpPr>
          <p:cNvPr id="8" name="Footer Placeholder 7"/>
          <p:cNvSpPr>
            <a:spLocks noGrp="1"/>
          </p:cNvSpPr>
          <p:nvPr>
            <p:ph type="ftr" sz="quarter" idx="11"/>
          </p:nvPr>
        </p:nvSpPr>
        <p:spPr/>
        <p:txBody>
          <a:bodyPr/>
          <a:lstStyle/>
          <a:p>
            <a:endParaRPr lang="en-ZA">
              <a:solidFill>
                <a:prstClr val="black"/>
              </a:solidFill>
            </a:endParaRPr>
          </a:p>
        </p:txBody>
      </p:sp>
      <p:sp>
        <p:nvSpPr>
          <p:cNvPr id="9" name="Slide Number Placeholder 8"/>
          <p:cNvSpPr>
            <a:spLocks noGrp="1"/>
          </p:cNvSpPr>
          <p:nvPr>
            <p:ph type="sldNum" sz="quarter" idx="12"/>
          </p:nvPr>
        </p:nvSpPr>
        <p:spPr/>
        <p:txBody>
          <a:bodyPr/>
          <a:lstStyle/>
          <a:p>
            <a:fld id="{550E42E0-7293-45A9-8F4A-36243ECB44E5}" type="slidenum">
              <a:rPr lang="en-ZA" smtClean="0">
                <a:solidFill>
                  <a:prstClr val="black"/>
                </a:solidFill>
              </a:rPr>
              <a:pPr/>
              <a:t>‹#›</a:t>
            </a:fld>
            <a:endParaRPr lang="en-ZA">
              <a:solidFill>
                <a:prstClr val="black"/>
              </a:solidFill>
            </a:endParaRPr>
          </a:p>
        </p:txBody>
      </p:sp>
      <p:cxnSp>
        <p:nvCxnSpPr>
          <p:cNvPr id="18" name="Straight Connector 17"/>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100144896"/>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F049948A-C819-4AE6-B2EA-6A478E82CDCC}" type="datetimeFigureOut">
              <a:rPr lang="en-ZA" smtClean="0">
                <a:solidFill>
                  <a:prstClr val="black"/>
                </a:solidFill>
              </a:rPr>
              <a:pPr/>
              <a:t>2024/05/12</a:t>
            </a:fld>
            <a:endParaRPr lang="en-ZA">
              <a:solidFill>
                <a:prstClr val="black"/>
              </a:solidFill>
            </a:endParaRPr>
          </a:p>
        </p:txBody>
      </p:sp>
      <p:sp>
        <p:nvSpPr>
          <p:cNvPr id="4" name="Footer Placeholder 3"/>
          <p:cNvSpPr>
            <a:spLocks noGrp="1"/>
          </p:cNvSpPr>
          <p:nvPr>
            <p:ph type="ftr" sz="quarter" idx="11"/>
          </p:nvPr>
        </p:nvSpPr>
        <p:spPr/>
        <p:txBody>
          <a:bodyPr/>
          <a:lstStyle/>
          <a:p>
            <a:endParaRPr lang="en-ZA">
              <a:solidFill>
                <a:prstClr val="black"/>
              </a:solidFill>
            </a:endParaRPr>
          </a:p>
        </p:txBody>
      </p:sp>
      <p:sp>
        <p:nvSpPr>
          <p:cNvPr id="5" name="Slide Number Placeholder 4"/>
          <p:cNvSpPr>
            <a:spLocks noGrp="1"/>
          </p:cNvSpPr>
          <p:nvPr>
            <p:ph type="sldNum" sz="quarter" idx="12"/>
          </p:nvPr>
        </p:nvSpPr>
        <p:spPr/>
        <p:txBody>
          <a:bodyPr/>
          <a:lstStyle/>
          <a:p>
            <a:fld id="{550E42E0-7293-45A9-8F4A-36243ECB44E5}" type="slidenum">
              <a:rPr lang="en-ZA" smtClean="0">
                <a:solidFill>
                  <a:prstClr val="black"/>
                </a:solidFill>
              </a:rPr>
              <a:pPr/>
              <a:t>‹#›</a:t>
            </a:fld>
            <a:endParaRPr lang="en-ZA">
              <a:solidFill>
                <a:prstClr val="black"/>
              </a:solidFill>
            </a:endParaRPr>
          </a:p>
        </p:txBody>
      </p:sp>
      <p:cxnSp>
        <p:nvCxnSpPr>
          <p:cNvPr id="14" name="Straight Connector 13"/>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788774099"/>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049948A-C819-4AE6-B2EA-6A478E82CDCC}" type="datetimeFigureOut">
              <a:rPr lang="en-ZA" smtClean="0">
                <a:solidFill>
                  <a:prstClr val="black"/>
                </a:solidFill>
              </a:rPr>
              <a:pPr/>
              <a:t>2024/05/12</a:t>
            </a:fld>
            <a:endParaRPr lang="en-ZA">
              <a:solidFill>
                <a:prstClr val="black"/>
              </a:solidFill>
            </a:endParaRPr>
          </a:p>
        </p:txBody>
      </p:sp>
      <p:sp>
        <p:nvSpPr>
          <p:cNvPr id="3" name="Footer Placeholder 2"/>
          <p:cNvSpPr>
            <a:spLocks noGrp="1"/>
          </p:cNvSpPr>
          <p:nvPr>
            <p:ph type="ftr" sz="quarter" idx="11"/>
          </p:nvPr>
        </p:nvSpPr>
        <p:spPr/>
        <p:txBody>
          <a:bodyPr/>
          <a:lstStyle/>
          <a:p>
            <a:endParaRPr lang="en-ZA">
              <a:solidFill>
                <a:prstClr val="black"/>
              </a:solidFill>
            </a:endParaRPr>
          </a:p>
        </p:txBody>
      </p:sp>
      <p:sp>
        <p:nvSpPr>
          <p:cNvPr id="4" name="Slide Number Placeholder 3"/>
          <p:cNvSpPr>
            <a:spLocks noGrp="1"/>
          </p:cNvSpPr>
          <p:nvPr>
            <p:ph type="sldNum" sz="quarter" idx="12"/>
          </p:nvPr>
        </p:nvSpPr>
        <p:spPr/>
        <p:txBody>
          <a:bodyPr/>
          <a:lstStyle/>
          <a:p>
            <a:fld id="{550E42E0-7293-45A9-8F4A-36243ECB44E5}" type="slidenum">
              <a:rPr lang="en-ZA" smtClean="0">
                <a:solidFill>
                  <a:prstClr val="black"/>
                </a:solidFill>
              </a:rPr>
              <a:pPr/>
              <a:t>‹#›</a:t>
            </a:fld>
            <a:endParaRPr lang="en-ZA">
              <a:solidFill>
                <a:prstClr val="black"/>
              </a:solidFill>
            </a:endParaRPr>
          </a:p>
        </p:txBody>
      </p:sp>
    </p:spTree>
    <p:extLst>
      <p:ext uri="{BB962C8B-B14F-4D97-AF65-F5344CB8AC3E}">
        <p14:creationId xmlns:p14="http://schemas.microsoft.com/office/powerpoint/2010/main" val="3262294962"/>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293811" y="1388534"/>
            <a:ext cx="3718455" cy="1371600"/>
          </a:xfrm>
        </p:spPr>
        <p:txBody>
          <a:bodyPr anchor="b">
            <a:normAutofit/>
          </a:bodyPr>
          <a:lstStyle>
            <a:lvl1pPr algn="ctr">
              <a:defRPr sz="2400" b="0"/>
            </a:lvl1pPr>
          </a:lstStyle>
          <a:p>
            <a:r>
              <a:rPr lang="en-US"/>
              <a:t>Click to edit Master title style</a:t>
            </a:r>
            <a:endParaRPr lang="en-US" dirty="0"/>
          </a:p>
        </p:txBody>
      </p:sp>
      <p:sp>
        <p:nvSpPr>
          <p:cNvPr id="3" name="Content Placeholder 2"/>
          <p:cNvSpPr>
            <a:spLocks noGrp="1"/>
          </p:cNvSpPr>
          <p:nvPr>
            <p:ph idx="1"/>
          </p:nvPr>
        </p:nvSpPr>
        <p:spPr>
          <a:xfrm>
            <a:off x="5418668" y="982131"/>
            <a:ext cx="5469466" cy="4893735"/>
          </a:xfrm>
        </p:spPr>
        <p:txBody>
          <a:bodyPr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293811" y="3031065"/>
            <a:ext cx="3718455" cy="2438404"/>
          </a:xfrm>
        </p:spPr>
        <p:txBody>
          <a:bodyPr anchor="t">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F049948A-C819-4AE6-B2EA-6A478E82CDCC}" type="datetimeFigureOut">
              <a:rPr lang="en-ZA" smtClean="0">
                <a:solidFill>
                  <a:prstClr val="black"/>
                </a:solidFill>
              </a:rPr>
              <a:pPr/>
              <a:t>2024/05/12</a:t>
            </a:fld>
            <a:endParaRPr lang="en-ZA">
              <a:solidFill>
                <a:prstClr val="black"/>
              </a:solidFill>
            </a:endParaRPr>
          </a:p>
        </p:txBody>
      </p:sp>
      <p:sp>
        <p:nvSpPr>
          <p:cNvPr id="6" name="Footer Placeholder 5"/>
          <p:cNvSpPr>
            <a:spLocks noGrp="1"/>
          </p:cNvSpPr>
          <p:nvPr>
            <p:ph type="ftr" sz="quarter" idx="11"/>
          </p:nvPr>
        </p:nvSpPr>
        <p:spPr/>
        <p:txBody>
          <a:bodyPr/>
          <a:lstStyle/>
          <a:p>
            <a:endParaRPr lang="en-ZA">
              <a:solidFill>
                <a:prstClr val="black"/>
              </a:solidFill>
            </a:endParaRPr>
          </a:p>
        </p:txBody>
      </p:sp>
      <p:sp>
        <p:nvSpPr>
          <p:cNvPr id="7" name="Slide Number Placeholder 6"/>
          <p:cNvSpPr>
            <a:spLocks noGrp="1"/>
          </p:cNvSpPr>
          <p:nvPr>
            <p:ph type="sldNum" sz="quarter" idx="12"/>
          </p:nvPr>
        </p:nvSpPr>
        <p:spPr/>
        <p:txBody>
          <a:bodyPr/>
          <a:lstStyle/>
          <a:p>
            <a:fld id="{550E42E0-7293-45A9-8F4A-36243ECB44E5}" type="slidenum">
              <a:rPr lang="en-ZA" smtClean="0">
                <a:solidFill>
                  <a:prstClr val="black"/>
                </a:solidFill>
              </a:rPr>
              <a:pPr/>
              <a:t>‹#›</a:t>
            </a:fld>
            <a:endParaRPr lang="en-ZA">
              <a:solidFill>
                <a:prstClr val="black"/>
              </a:solidFill>
            </a:endParaRPr>
          </a:p>
        </p:txBody>
      </p:sp>
      <p:cxnSp>
        <p:nvCxnSpPr>
          <p:cNvPr id="16" name="Straight Connector 15"/>
          <p:cNvCxnSpPr/>
          <p:nvPr/>
        </p:nvCxnSpPr>
        <p:spPr>
          <a:xfrm>
            <a:off x="1396169" y="2912533"/>
            <a:ext cx="35144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045064495"/>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295399" y="1883832"/>
            <a:ext cx="6241816" cy="1371600"/>
          </a:xfrm>
        </p:spPr>
        <p:txBody>
          <a:bodyPr anchor="b">
            <a:normAutofit/>
          </a:bodyPr>
          <a:lstStyle>
            <a:lvl1pPr algn="ctr">
              <a:defRPr sz="2800" b="0"/>
            </a:lvl1pPr>
          </a:lstStyle>
          <a:p>
            <a:r>
              <a:rPr lang="en-US"/>
              <a:t>Click to edit Master title style</a:t>
            </a:r>
            <a:endParaRPr lang="en-US" dirty="0"/>
          </a:p>
        </p:txBody>
      </p:sp>
      <p:sp>
        <p:nvSpPr>
          <p:cNvPr id="17" name="Picture Placeholder 2"/>
          <p:cNvSpPr>
            <a:spLocks noGrp="1" noChangeAspect="1"/>
          </p:cNvSpPr>
          <p:nvPr>
            <p:ph type="pic" idx="1"/>
          </p:nvPr>
        </p:nvSpPr>
        <p:spPr>
          <a:xfrm>
            <a:off x="8094831" y="1041400"/>
            <a:ext cx="3063347" cy="4775200"/>
          </a:xfrm>
          <a:prstGeom prst="roundRect">
            <a:avLst>
              <a:gd name="adj" fmla="val 0"/>
            </a:avLst>
          </a:prstGeom>
          <a:ln w="57150" cmpd="thickThin">
            <a:solidFill>
              <a:schemeClr val="tx1">
                <a:lumMod val="50000"/>
                <a:lumOff val="50000"/>
              </a:schemeClr>
            </a:solidFill>
            <a:miter lim="800000"/>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295399" y="3255432"/>
            <a:ext cx="6241816" cy="1828800"/>
          </a:xfrm>
        </p:spPr>
        <p:txBody>
          <a:bodyPr anchor="t">
            <a:normAutofit/>
          </a:bodyPr>
          <a:lstStyle>
            <a:lvl1pPr marL="0" indent="0" algn="ctr">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F049948A-C819-4AE6-B2EA-6A478E82CDCC}" type="datetimeFigureOut">
              <a:rPr lang="en-ZA" smtClean="0">
                <a:solidFill>
                  <a:prstClr val="black"/>
                </a:solidFill>
              </a:rPr>
              <a:pPr/>
              <a:t>2024/05/12</a:t>
            </a:fld>
            <a:endParaRPr lang="en-ZA">
              <a:solidFill>
                <a:prstClr val="black"/>
              </a:solidFill>
            </a:endParaRPr>
          </a:p>
        </p:txBody>
      </p:sp>
      <p:sp>
        <p:nvSpPr>
          <p:cNvPr id="6" name="Footer Placeholder 5"/>
          <p:cNvSpPr>
            <a:spLocks noGrp="1"/>
          </p:cNvSpPr>
          <p:nvPr>
            <p:ph type="ftr" sz="quarter" idx="11"/>
          </p:nvPr>
        </p:nvSpPr>
        <p:spPr/>
        <p:txBody>
          <a:bodyPr/>
          <a:lstStyle/>
          <a:p>
            <a:endParaRPr lang="en-ZA">
              <a:solidFill>
                <a:prstClr val="black"/>
              </a:solidFill>
            </a:endParaRPr>
          </a:p>
        </p:txBody>
      </p:sp>
      <p:sp>
        <p:nvSpPr>
          <p:cNvPr id="7" name="Slide Number Placeholder 6"/>
          <p:cNvSpPr>
            <a:spLocks noGrp="1"/>
          </p:cNvSpPr>
          <p:nvPr>
            <p:ph type="sldNum" sz="quarter" idx="12"/>
          </p:nvPr>
        </p:nvSpPr>
        <p:spPr/>
        <p:txBody>
          <a:bodyPr/>
          <a:lstStyle/>
          <a:p>
            <a:fld id="{550E42E0-7293-45A9-8F4A-36243ECB44E5}" type="slidenum">
              <a:rPr lang="en-ZA" smtClean="0">
                <a:solidFill>
                  <a:prstClr val="black"/>
                </a:solidFill>
              </a:rPr>
              <a:pPr/>
              <a:t>‹#›</a:t>
            </a:fld>
            <a:endParaRPr lang="en-ZA">
              <a:solidFill>
                <a:prstClr val="black"/>
              </a:solidFill>
            </a:endParaRPr>
          </a:p>
        </p:txBody>
      </p:sp>
    </p:spTree>
    <p:extLst>
      <p:ext uri="{BB962C8B-B14F-4D97-AF65-F5344CB8AC3E}">
        <p14:creationId xmlns:p14="http://schemas.microsoft.com/office/powerpoint/2010/main" val="423635056"/>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295401" y="4815415"/>
            <a:ext cx="9609666" cy="566738"/>
          </a:xfrm>
        </p:spPr>
        <p:txBody>
          <a:bodyPr anchor="b">
            <a:normAutofit/>
          </a:bodyPr>
          <a:lstStyle>
            <a:lvl1pPr algn="ctr">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1041427" y="1041399"/>
            <a:ext cx="10105972" cy="3335869"/>
          </a:xfrm>
          <a:prstGeom prst="roundRect">
            <a:avLst>
              <a:gd name="adj" fmla="val 0"/>
            </a:avLst>
          </a:prstGeom>
          <a:ln w="57150" cmpd="thickThin">
            <a:solidFill>
              <a:schemeClr val="tx1">
                <a:lumMod val="50000"/>
                <a:lumOff val="50000"/>
              </a:schemeClr>
            </a:solidFill>
            <a:miter lim="800000"/>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295401" y="5382153"/>
            <a:ext cx="9609666" cy="493712"/>
          </a:xfrm>
        </p:spPr>
        <p:txBody>
          <a:bodyPr>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F049948A-C819-4AE6-B2EA-6A478E82CDCC}" type="datetimeFigureOut">
              <a:rPr lang="en-ZA" smtClean="0">
                <a:solidFill>
                  <a:prstClr val="black"/>
                </a:solidFill>
              </a:rPr>
              <a:pPr/>
              <a:t>2024/05/12</a:t>
            </a:fld>
            <a:endParaRPr lang="en-ZA">
              <a:solidFill>
                <a:prstClr val="black"/>
              </a:solidFill>
            </a:endParaRPr>
          </a:p>
        </p:txBody>
      </p:sp>
      <p:sp>
        <p:nvSpPr>
          <p:cNvPr id="6" name="Footer Placeholder 5"/>
          <p:cNvSpPr>
            <a:spLocks noGrp="1"/>
          </p:cNvSpPr>
          <p:nvPr>
            <p:ph type="ftr" sz="quarter" idx="11"/>
          </p:nvPr>
        </p:nvSpPr>
        <p:spPr/>
        <p:txBody>
          <a:bodyPr/>
          <a:lstStyle/>
          <a:p>
            <a:endParaRPr lang="en-ZA">
              <a:solidFill>
                <a:prstClr val="black"/>
              </a:solidFill>
            </a:endParaRPr>
          </a:p>
        </p:txBody>
      </p:sp>
      <p:sp>
        <p:nvSpPr>
          <p:cNvPr id="7" name="Slide Number Placeholder 6"/>
          <p:cNvSpPr>
            <a:spLocks noGrp="1"/>
          </p:cNvSpPr>
          <p:nvPr>
            <p:ph type="sldNum" sz="quarter" idx="12"/>
          </p:nvPr>
        </p:nvSpPr>
        <p:spPr/>
        <p:txBody>
          <a:bodyPr/>
          <a:lstStyle/>
          <a:p>
            <a:fld id="{550E42E0-7293-45A9-8F4A-36243ECB44E5}" type="slidenum">
              <a:rPr lang="en-ZA" smtClean="0">
                <a:solidFill>
                  <a:prstClr val="black"/>
                </a:solidFill>
              </a:rPr>
              <a:pPr/>
              <a:t>‹#›</a:t>
            </a:fld>
            <a:endParaRPr lang="en-ZA">
              <a:solidFill>
                <a:prstClr val="black"/>
              </a:solidFill>
            </a:endParaRPr>
          </a:p>
        </p:txBody>
      </p:sp>
    </p:spTree>
    <p:extLst>
      <p:ext uri="{BB962C8B-B14F-4D97-AF65-F5344CB8AC3E}">
        <p14:creationId xmlns:p14="http://schemas.microsoft.com/office/powerpoint/2010/main" val="100343591"/>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303868" y="982132"/>
            <a:ext cx="9592732" cy="2954868"/>
          </a:xfrm>
        </p:spPr>
        <p:txBody>
          <a:bodyPr anchor="ctr">
            <a:normAutofit/>
          </a:bodyPr>
          <a:lstStyle>
            <a:lvl1pPr algn="ctr">
              <a:defRPr sz="3200" b="0" cap="none"/>
            </a:lvl1pPr>
          </a:lstStyle>
          <a:p>
            <a:r>
              <a:rPr lang="en-US"/>
              <a:t>Click to edit Master title style</a:t>
            </a:r>
            <a:endParaRPr lang="en-US" dirty="0"/>
          </a:p>
        </p:txBody>
      </p:sp>
      <p:sp>
        <p:nvSpPr>
          <p:cNvPr id="3" name="Text Placeholder 2"/>
          <p:cNvSpPr>
            <a:spLocks noGrp="1"/>
          </p:cNvSpPr>
          <p:nvPr>
            <p:ph type="body" idx="1"/>
          </p:nvPr>
        </p:nvSpPr>
        <p:spPr>
          <a:xfrm>
            <a:off x="1303868" y="4343399"/>
            <a:ext cx="9592732" cy="1532467"/>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F049948A-C819-4AE6-B2EA-6A478E82CDCC}" type="datetimeFigureOut">
              <a:rPr lang="en-ZA" smtClean="0">
                <a:solidFill>
                  <a:prstClr val="black"/>
                </a:solidFill>
              </a:rPr>
              <a:pPr/>
              <a:t>2024/05/12</a:t>
            </a:fld>
            <a:endParaRPr lang="en-ZA">
              <a:solidFill>
                <a:prstClr val="black"/>
              </a:solidFill>
            </a:endParaRPr>
          </a:p>
        </p:txBody>
      </p:sp>
      <p:sp>
        <p:nvSpPr>
          <p:cNvPr id="5" name="Footer Placeholder 4"/>
          <p:cNvSpPr>
            <a:spLocks noGrp="1"/>
          </p:cNvSpPr>
          <p:nvPr>
            <p:ph type="ftr" sz="quarter" idx="11"/>
          </p:nvPr>
        </p:nvSpPr>
        <p:spPr/>
        <p:txBody>
          <a:bodyPr/>
          <a:lstStyle/>
          <a:p>
            <a:endParaRPr lang="en-ZA">
              <a:solidFill>
                <a:prstClr val="black"/>
              </a:solidFill>
            </a:endParaRPr>
          </a:p>
        </p:txBody>
      </p:sp>
      <p:sp>
        <p:nvSpPr>
          <p:cNvPr id="6" name="Slide Number Placeholder 5"/>
          <p:cNvSpPr>
            <a:spLocks noGrp="1"/>
          </p:cNvSpPr>
          <p:nvPr>
            <p:ph type="sldNum" sz="quarter" idx="12"/>
          </p:nvPr>
        </p:nvSpPr>
        <p:spPr/>
        <p:txBody>
          <a:bodyPr/>
          <a:lstStyle/>
          <a:p>
            <a:fld id="{550E42E0-7293-45A9-8F4A-36243ECB44E5}" type="slidenum">
              <a:rPr lang="en-ZA" smtClean="0">
                <a:solidFill>
                  <a:prstClr val="black"/>
                </a:solidFill>
              </a:rPr>
              <a:pPr/>
              <a:t>‹#›</a:t>
            </a:fld>
            <a:endParaRPr lang="en-ZA">
              <a:solidFill>
                <a:prstClr val="black"/>
              </a:solidFill>
            </a:endParaRPr>
          </a:p>
        </p:txBody>
      </p:sp>
      <p:cxnSp>
        <p:nvCxnSpPr>
          <p:cNvPr id="15" name="Straight Connector 14"/>
          <p:cNvCxnSpPr/>
          <p:nvPr/>
        </p:nvCxnSpPr>
        <p:spPr>
          <a:xfrm>
            <a:off x="1396169" y="4140199"/>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855951278"/>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46213" y="982132"/>
            <a:ext cx="9296398" cy="2370668"/>
          </a:xfrm>
        </p:spPr>
        <p:txBody>
          <a:bodyPr anchor="ctr">
            <a:normAutofit/>
          </a:bodyPr>
          <a:lstStyle>
            <a:lvl1pPr algn="ctr">
              <a:defRPr sz="3200" b="0" cap="none">
                <a:solidFill>
                  <a:schemeClr val="tx1"/>
                </a:solidFill>
              </a:defRPr>
            </a:lvl1pPr>
          </a:lstStyle>
          <a:p>
            <a:r>
              <a:rPr lang="en-US"/>
              <a:t>Click to edit Master title style</a:t>
            </a:r>
            <a:endParaRPr lang="en-US" dirty="0"/>
          </a:p>
        </p:txBody>
      </p:sp>
      <p:sp>
        <p:nvSpPr>
          <p:cNvPr id="10" name="Text Placeholder 9"/>
          <p:cNvSpPr>
            <a:spLocks noGrp="1"/>
          </p:cNvSpPr>
          <p:nvPr>
            <p:ph type="body" sz="quarter" idx="13"/>
          </p:nvPr>
        </p:nvSpPr>
        <p:spPr>
          <a:xfrm>
            <a:off x="1674812" y="3352800"/>
            <a:ext cx="8839202" cy="584200"/>
          </a:xfrm>
        </p:spPr>
        <p:txBody>
          <a:bodyPr anchor="ctr">
            <a:normAutofit/>
          </a:bodyPr>
          <a:lstStyle>
            <a:lvl1pPr marL="0" indent="0" algn="r">
              <a:buFontTx/>
              <a:buNone/>
              <a:defRPr sz="200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1295401" y="4343399"/>
            <a:ext cx="9609666" cy="1532467"/>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F049948A-C819-4AE6-B2EA-6A478E82CDCC}" type="datetimeFigureOut">
              <a:rPr lang="en-ZA" smtClean="0">
                <a:solidFill>
                  <a:prstClr val="black"/>
                </a:solidFill>
              </a:rPr>
              <a:pPr/>
              <a:t>2024/05/12</a:t>
            </a:fld>
            <a:endParaRPr lang="en-ZA">
              <a:solidFill>
                <a:prstClr val="black"/>
              </a:solidFill>
            </a:endParaRPr>
          </a:p>
        </p:txBody>
      </p:sp>
      <p:sp>
        <p:nvSpPr>
          <p:cNvPr id="5" name="Footer Placeholder 4"/>
          <p:cNvSpPr>
            <a:spLocks noGrp="1"/>
          </p:cNvSpPr>
          <p:nvPr>
            <p:ph type="ftr" sz="quarter" idx="11"/>
          </p:nvPr>
        </p:nvSpPr>
        <p:spPr/>
        <p:txBody>
          <a:bodyPr/>
          <a:lstStyle/>
          <a:p>
            <a:endParaRPr lang="en-ZA">
              <a:solidFill>
                <a:prstClr val="black"/>
              </a:solidFill>
            </a:endParaRPr>
          </a:p>
        </p:txBody>
      </p:sp>
      <p:sp>
        <p:nvSpPr>
          <p:cNvPr id="6" name="Slide Number Placeholder 5"/>
          <p:cNvSpPr>
            <a:spLocks noGrp="1"/>
          </p:cNvSpPr>
          <p:nvPr>
            <p:ph type="sldNum" sz="quarter" idx="12"/>
          </p:nvPr>
        </p:nvSpPr>
        <p:spPr/>
        <p:txBody>
          <a:bodyPr/>
          <a:lstStyle/>
          <a:p>
            <a:fld id="{550E42E0-7293-45A9-8F4A-36243ECB44E5}" type="slidenum">
              <a:rPr lang="en-ZA" smtClean="0">
                <a:solidFill>
                  <a:prstClr val="black"/>
                </a:solidFill>
              </a:rPr>
              <a:pPr/>
              <a:t>‹#›</a:t>
            </a:fld>
            <a:endParaRPr lang="en-ZA">
              <a:solidFill>
                <a:prstClr val="black"/>
              </a:solidFill>
            </a:endParaRPr>
          </a:p>
        </p:txBody>
      </p:sp>
      <p:sp>
        <p:nvSpPr>
          <p:cNvPr id="14" name="TextBox 13"/>
          <p:cNvSpPr txBox="1"/>
          <p:nvPr/>
        </p:nvSpPr>
        <p:spPr>
          <a:xfrm>
            <a:off x="862013" y="879961"/>
            <a:ext cx="609600" cy="584776"/>
          </a:xfrm>
          <a:prstGeom prst="rect">
            <a:avLst/>
          </a:prstGeom>
        </p:spPr>
        <p:txBody>
          <a:bodyPr vert="horz" lIns="91440" tIns="45720" rIns="91440" bIns="45720" rtlCol="0" anchor="ctr">
            <a:noAutofit/>
          </a:bodyPr>
          <a:lstStyle/>
          <a:p>
            <a:pPr defTabSz="457200"/>
            <a:r>
              <a:rPr lang="en-US" sz="8000" dirty="0">
                <a:solidFill>
                  <a:prstClr val="black"/>
                </a:solidFill>
              </a:rPr>
              <a:t>“</a:t>
            </a:r>
          </a:p>
        </p:txBody>
      </p:sp>
      <p:sp>
        <p:nvSpPr>
          <p:cNvPr id="15" name="TextBox 14"/>
          <p:cNvSpPr txBox="1"/>
          <p:nvPr/>
        </p:nvSpPr>
        <p:spPr>
          <a:xfrm>
            <a:off x="10600267" y="2827870"/>
            <a:ext cx="609600" cy="584776"/>
          </a:xfrm>
          <a:prstGeom prst="rect">
            <a:avLst/>
          </a:prstGeom>
        </p:spPr>
        <p:txBody>
          <a:bodyPr vert="horz" lIns="91440" tIns="45720" rIns="91440" bIns="45720" rtlCol="0" anchor="ctr">
            <a:noAutofit/>
          </a:bodyPr>
          <a:lstStyle/>
          <a:p>
            <a:pPr algn="r" defTabSz="457200"/>
            <a:r>
              <a:rPr lang="en-US" sz="8000" dirty="0">
                <a:solidFill>
                  <a:prstClr val="black"/>
                </a:solidFill>
              </a:rPr>
              <a:t>”</a:t>
            </a:r>
          </a:p>
        </p:txBody>
      </p:sp>
      <p:cxnSp>
        <p:nvCxnSpPr>
          <p:cNvPr id="19" name="Straight Connector 18"/>
          <p:cNvCxnSpPr/>
          <p:nvPr/>
        </p:nvCxnSpPr>
        <p:spPr>
          <a:xfrm>
            <a:off x="1396169" y="4140199"/>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561205173"/>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295402" y="3308581"/>
            <a:ext cx="9609668" cy="1468800"/>
          </a:xfrm>
        </p:spPr>
        <p:txBody>
          <a:bodyPr anchor="b">
            <a:normAutofit/>
          </a:bodyPr>
          <a:lstStyle>
            <a:lvl1pPr algn="l">
              <a:defRPr sz="3200" b="0" cap="none"/>
            </a:lvl1pPr>
          </a:lstStyle>
          <a:p>
            <a:r>
              <a:rPr lang="en-US"/>
              <a:t>Click to edit Master title style</a:t>
            </a:r>
            <a:endParaRPr lang="en-US" dirty="0"/>
          </a:p>
        </p:txBody>
      </p:sp>
      <p:sp>
        <p:nvSpPr>
          <p:cNvPr id="3" name="Text Placeholder 2"/>
          <p:cNvSpPr>
            <a:spLocks noGrp="1"/>
          </p:cNvSpPr>
          <p:nvPr>
            <p:ph type="body" idx="1"/>
          </p:nvPr>
        </p:nvSpPr>
        <p:spPr>
          <a:xfrm>
            <a:off x="1295401" y="4777381"/>
            <a:ext cx="9609668" cy="860400"/>
          </a:xfrm>
        </p:spPr>
        <p:txBody>
          <a:bodyPr anchor="t">
            <a:normAutofit/>
          </a:bodyPr>
          <a:lstStyle>
            <a:lvl1pPr marL="0" indent="0" algn="l">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F049948A-C819-4AE6-B2EA-6A478E82CDCC}" type="datetimeFigureOut">
              <a:rPr lang="en-ZA" smtClean="0">
                <a:solidFill>
                  <a:prstClr val="black"/>
                </a:solidFill>
              </a:rPr>
              <a:pPr/>
              <a:t>2024/05/12</a:t>
            </a:fld>
            <a:endParaRPr lang="en-ZA">
              <a:solidFill>
                <a:prstClr val="black"/>
              </a:solidFill>
            </a:endParaRPr>
          </a:p>
        </p:txBody>
      </p:sp>
      <p:sp>
        <p:nvSpPr>
          <p:cNvPr id="5" name="Footer Placeholder 4"/>
          <p:cNvSpPr>
            <a:spLocks noGrp="1"/>
          </p:cNvSpPr>
          <p:nvPr>
            <p:ph type="ftr" sz="quarter" idx="11"/>
          </p:nvPr>
        </p:nvSpPr>
        <p:spPr/>
        <p:txBody>
          <a:bodyPr/>
          <a:lstStyle/>
          <a:p>
            <a:endParaRPr lang="en-ZA">
              <a:solidFill>
                <a:prstClr val="black"/>
              </a:solidFill>
            </a:endParaRPr>
          </a:p>
        </p:txBody>
      </p:sp>
      <p:sp>
        <p:nvSpPr>
          <p:cNvPr id="6" name="Slide Number Placeholder 5"/>
          <p:cNvSpPr>
            <a:spLocks noGrp="1"/>
          </p:cNvSpPr>
          <p:nvPr>
            <p:ph type="sldNum" sz="quarter" idx="12"/>
          </p:nvPr>
        </p:nvSpPr>
        <p:spPr/>
        <p:txBody>
          <a:bodyPr/>
          <a:lstStyle/>
          <a:p>
            <a:fld id="{550E42E0-7293-45A9-8F4A-36243ECB44E5}" type="slidenum">
              <a:rPr lang="en-ZA" smtClean="0">
                <a:solidFill>
                  <a:prstClr val="black"/>
                </a:solidFill>
              </a:rPr>
              <a:pPr/>
              <a:t>‹#›</a:t>
            </a:fld>
            <a:endParaRPr lang="en-ZA">
              <a:solidFill>
                <a:prstClr val="black"/>
              </a:solidFill>
            </a:endParaRPr>
          </a:p>
        </p:txBody>
      </p:sp>
    </p:spTree>
    <p:extLst>
      <p:ext uri="{BB962C8B-B14F-4D97-AF65-F5344CB8AC3E}">
        <p14:creationId xmlns:p14="http://schemas.microsoft.com/office/powerpoint/2010/main" val="3123721819"/>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1446213" y="982132"/>
            <a:ext cx="9296398" cy="2243668"/>
          </a:xfrm>
        </p:spPr>
        <p:txBody>
          <a:bodyPr anchor="ctr">
            <a:normAutofit/>
          </a:bodyPr>
          <a:lstStyle>
            <a:lvl1pPr algn="ctr">
              <a:defRPr sz="3200" b="0" cap="none">
                <a:solidFill>
                  <a:schemeClr val="tx1"/>
                </a:solidFill>
              </a:defRPr>
            </a:lvl1pPr>
          </a:lstStyle>
          <a:p>
            <a:r>
              <a:rPr lang="en-US"/>
              <a:t>Click to edit Master title style</a:t>
            </a:r>
            <a:endParaRPr lang="en-US" dirty="0"/>
          </a:p>
        </p:txBody>
      </p:sp>
      <p:sp>
        <p:nvSpPr>
          <p:cNvPr id="23" name="Text Placeholder 2"/>
          <p:cNvSpPr>
            <a:spLocks noGrp="1"/>
          </p:cNvSpPr>
          <p:nvPr>
            <p:ph type="body" idx="13"/>
          </p:nvPr>
        </p:nvSpPr>
        <p:spPr>
          <a:xfrm>
            <a:off x="1295401" y="3639312"/>
            <a:ext cx="9609668" cy="886968"/>
          </a:xfrm>
        </p:spPr>
        <p:txBody>
          <a:bodyPr anchor="b">
            <a:normAutofit/>
          </a:bodyPr>
          <a:lstStyle>
            <a:lvl1pPr marL="0" indent="0" algn="l">
              <a:spcBef>
                <a:spcPts val="0"/>
              </a:spcBef>
              <a:buNone/>
              <a:defRPr sz="24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3" name="Text Placeholder 2"/>
          <p:cNvSpPr>
            <a:spLocks noGrp="1"/>
          </p:cNvSpPr>
          <p:nvPr>
            <p:ph type="body" idx="1"/>
          </p:nvPr>
        </p:nvSpPr>
        <p:spPr>
          <a:xfrm>
            <a:off x="1295401" y="4529667"/>
            <a:ext cx="9609668" cy="1346200"/>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F049948A-C819-4AE6-B2EA-6A478E82CDCC}" type="datetimeFigureOut">
              <a:rPr lang="en-ZA" smtClean="0">
                <a:solidFill>
                  <a:prstClr val="black"/>
                </a:solidFill>
              </a:rPr>
              <a:pPr/>
              <a:t>2024/05/12</a:t>
            </a:fld>
            <a:endParaRPr lang="en-ZA">
              <a:solidFill>
                <a:prstClr val="black"/>
              </a:solidFill>
            </a:endParaRPr>
          </a:p>
        </p:txBody>
      </p:sp>
      <p:sp>
        <p:nvSpPr>
          <p:cNvPr id="5" name="Footer Placeholder 4"/>
          <p:cNvSpPr>
            <a:spLocks noGrp="1"/>
          </p:cNvSpPr>
          <p:nvPr>
            <p:ph type="ftr" sz="quarter" idx="11"/>
          </p:nvPr>
        </p:nvSpPr>
        <p:spPr/>
        <p:txBody>
          <a:bodyPr/>
          <a:lstStyle/>
          <a:p>
            <a:endParaRPr lang="en-ZA">
              <a:solidFill>
                <a:prstClr val="black"/>
              </a:solidFill>
            </a:endParaRPr>
          </a:p>
        </p:txBody>
      </p:sp>
      <p:sp>
        <p:nvSpPr>
          <p:cNvPr id="6" name="Slide Number Placeholder 5"/>
          <p:cNvSpPr>
            <a:spLocks noGrp="1"/>
          </p:cNvSpPr>
          <p:nvPr>
            <p:ph type="sldNum" sz="quarter" idx="12"/>
          </p:nvPr>
        </p:nvSpPr>
        <p:spPr/>
        <p:txBody>
          <a:bodyPr/>
          <a:lstStyle/>
          <a:p>
            <a:fld id="{550E42E0-7293-45A9-8F4A-36243ECB44E5}" type="slidenum">
              <a:rPr lang="en-ZA" smtClean="0">
                <a:solidFill>
                  <a:prstClr val="black"/>
                </a:solidFill>
              </a:rPr>
              <a:pPr/>
              <a:t>‹#›</a:t>
            </a:fld>
            <a:endParaRPr lang="en-ZA">
              <a:solidFill>
                <a:prstClr val="black"/>
              </a:solidFill>
            </a:endParaRPr>
          </a:p>
        </p:txBody>
      </p:sp>
      <p:sp>
        <p:nvSpPr>
          <p:cNvPr id="12" name="TextBox 11"/>
          <p:cNvSpPr txBox="1"/>
          <p:nvPr/>
        </p:nvSpPr>
        <p:spPr>
          <a:xfrm>
            <a:off x="862013" y="879961"/>
            <a:ext cx="609600" cy="584776"/>
          </a:xfrm>
          <a:prstGeom prst="rect">
            <a:avLst/>
          </a:prstGeom>
        </p:spPr>
        <p:txBody>
          <a:bodyPr vert="horz" lIns="91440" tIns="45720" rIns="91440" bIns="45720" rtlCol="0" anchor="ctr">
            <a:noAutofit/>
          </a:bodyPr>
          <a:lstStyle/>
          <a:p>
            <a:pPr defTabSz="457200"/>
            <a:r>
              <a:rPr lang="en-US" sz="8000" dirty="0">
                <a:solidFill>
                  <a:prstClr val="black"/>
                </a:solidFill>
              </a:rPr>
              <a:t>“</a:t>
            </a:r>
          </a:p>
        </p:txBody>
      </p:sp>
      <p:sp>
        <p:nvSpPr>
          <p:cNvPr id="13" name="TextBox 12"/>
          <p:cNvSpPr txBox="1"/>
          <p:nvPr/>
        </p:nvSpPr>
        <p:spPr>
          <a:xfrm>
            <a:off x="10600267" y="2599261"/>
            <a:ext cx="609600" cy="584776"/>
          </a:xfrm>
          <a:prstGeom prst="rect">
            <a:avLst/>
          </a:prstGeom>
        </p:spPr>
        <p:txBody>
          <a:bodyPr vert="horz" lIns="91440" tIns="45720" rIns="91440" bIns="45720" rtlCol="0" anchor="ctr">
            <a:noAutofit/>
          </a:bodyPr>
          <a:lstStyle/>
          <a:p>
            <a:pPr algn="r" defTabSz="457200"/>
            <a:r>
              <a:rPr lang="en-US" sz="8000" dirty="0">
                <a:solidFill>
                  <a:prstClr val="black"/>
                </a:solidFill>
              </a:rPr>
              <a:t>”</a:t>
            </a:r>
          </a:p>
        </p:txBody>
      </p:sp>
      <p:cxnSp>
        <p:nvCxnSpPr>
          <p:cNvPr id="26" name="Straight Connector 25"/>
          <p:cNvCxnSpPr/>
          <p:nvPr/>
        </p:nvCxnSpPr>
        <p:spPr>
          <a:xfrm>
            <a:off x="1396169" y="3429000"/>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151440191"/>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1295401" y="982132"/>
            <a:ext cx="9609666" cy="2243668"/>
          </a:xfrm>
        </p:spPr>
        <p:txBody>
          <a:bodyPr vert="horz" lIns="91440" tIns="45720" rIns="91440" bIns="45720" rtlCol="0" anchor="ctr">
            <a:normAutofit/>
          </a:bodyPr>
          <a:lstStyle>
            <a:lvl1pPr>
              <a:defRPr lang="en-US" b="0" dirty="0"/>
            </a:lvl1pPr>
          </a:lstStyle>
          <a:p>
            <a:pPr marL="0" lvl="0"/>
            <a:r>
              <a:rPr lang="en-US"/>
              <a:t>Click to edit Master title style</a:t>
            </a:r>
            <a:endParaRPr lang="en-US" dirty="0"/>
          </a:p>
        </p:txBody>
      </p:sp>
      <p:sp>
        <p:nvSpPr>
          <p:cNvPr id="20" name="Text Placeholder 2"/>
          <p:cNvSpPr>
            <a:spLocks noGrp="1"/>
          </p:cNvSpPr>
          <p:nvPr>
            <p:ph type="body" idx="13"/>
          </p:nvPr>
        </p:nvSpPr>
        <p:spPr>
          <a:xfrm>
            <a:off x="1295401" y="3630168"/>
            <a:ext cx="9609668" cy="841248"/>
          </a:xfrm>
        </p:spPr>
        <p:txBody>
          <a:bodyPr anchor="b">
            <a:normAutofit/>
          </a:bodyPr>
          <a:lstStyle>
            <a:lvl1pPr marL="0" indent="0" algn="l">
              <a:spcBef>
                <a:spcPts val="0"/>
              </a:spcBef>
              <a:buNone/>
              <a:defRPr sz="2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3" name="Text Placeholder 2"/>
          <p:cNvSpPr>
            <a:spLocks noGrp="1"/>
          </p:cNvSpPr>
          <p:nvPr>
            <p:ph type="body" idx="1"/>
          </p:nvPr>
        </p:nvSpPr>
        <p:spPr>
          <a:xfrm>
            <a:off x="1295400" y="4470399"/>
            <a:ext cx="9609670" cy="1405467"/>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F049948A-C819-4AE6-B2EA-6A478E82CDCC}" type="datetimeFigureOut">
              <a:rPr lang="en-ZA" smtClean="0">
                <a:solidFill>
                  <a:prstClr val="black"/>
                </a:solidFill>
              </a:rPr>
              <a:pPr/>
              <a:t>2024/05/12</a:t>
            </a:fld>
            <a:endParaRPr lang="en-ZA">
              <a:solidFill>
                <a:prstClr val="black"/>
              </a:solidFill>
            </a:endParaRPr>
          </a:p>
        </p:txBody>
      </p:sp>
      <p:sp>
        <p:nvSpPr>
          <p:cNvPr id="5" name="Footer Placeholder 4"/>
          <p:cNvSpPr>
            <a:spLocks noGrp="1"/>
          </p:cNvSpPr>
          <p:nvPr>
            <p:ph type="ftr" sz="quarter" idx="11"/>
          </p:nvPr>
        </p:nvSpPr>
        <p:spPr/>
        <p:txBody>
          <a:bodyPr/>
          <a:lstStyle/>
          <a:p>
            <a:endParaRPr lang="en-ZA">
              <a:solidFill>
                <a:prstClr val="black"/>
              </a:solidFill>
            </a:endParaRPr>
          </a:p>
        </p:txBody>
      </p:sp>
      <p:sp>
        <p:nvSpPr>
          <p:cNvPr id="6" name="Slide Number Placeholder 5"/>
          <p:cNvSpPr>
            <a:spLocks noGrp="1"/>
          </p:cNvSpPr>
          <p:nvPr>
            <p:ph type="sldNum" sz="quarter" idx="12"/>
          </p:nvPr>
        </p:nvSpPr>
        <p:spPr/>
        <p:txBody>
          <a:bodyPr/>
          <a:lstStyle/>
          <a:p>
            <a:fld id="{550E42E0-7293-45A9-8F4A-36243ECB44E5}" type="slidenum">
              <a:rPr lang="en-ZA" smtClean="0">
                <a:solidFill>
                  <a:prstClr val="black"/>
                </a:solidFill>
              </a:rPr>
              <a:pPr/>
              <a:t>‹#›</a:t>
            </a:fld>
            <a:endParaRPr lang="en-ZA">
              <a:solidFill>
                <a:prstClr val="black"/>
              </a:solidFill>
            </a:endParaRPr>
          </a:p>
        </p:txBody>
      </p:sp>
      <p:cxnSp>
        <p:nvCxnSpPr>
          <p:cNvPr id="15" name="Straight Connector 14"/>
          <p:cNvCxnSpPr/>
          <p:nvPr/>
        </p:nvCxnSpPr>
        <p:spPr>
          <a:xfrm>
            <a:off x="1396169" y="3429000"/>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620944493"/>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ctr">
              <a:defRPr/>
            </a:lvl1p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F049948A-C819-4AE6-B2EA-6A478E82CDCC}" type="datetimeFigureOut">
              <a:rPr lang="en-ZA" smtClean="0">
                <a:solidFill>
                  <a:prstClr val="black"/>
                </a:solidFill>
              </a:rPr>
              <a:pPr/>
              <a:t>2024/05/12</a:t>
            </a:fld>
            <a:endParaRPr lang="en-ZA">
              <a:solidFill>
                <a:prstClr val="black"/>
              </a:solidFill>
            </a:endParaRPr>
          </a:p>
        </p:txBody>
      </p:sp>
      <p:sp>
        <p:nvSpPr>
          <p:cNvPr id="5" name="Footer Placeholder 4"/>
          <p:cNvSpPr>
            <a:spLocks noGrp="1"/>
          </p:cNvSpPr>
          <p:nvPr>
            <p:ph type="ftr" sz="quarter" idx="11"/>
          </p:nvPr>
        </p:nvSpPr>
        <p:spPr/>
        <p:txBody>
          <a:bodyPr/>
          <a:lstStyle/>
          <a:p>
            <a:endParaRPr lang="en-ZA">
              <a:solidFill>
                <a:prstClr val="black"/>
              </a:solidFill>
            </a:endParaRPr>
          </a:p>
        </p:txBody>
      </p:sp>
      <p:sp>
        <p:nvSpPr>
          <p:cNvPr id="6" name="Slide Number Placeholder 5"/>
          <p:cNvSpPr>
            <a:spLocks noGrp="1"/>
          </p:cNvSpPr>
          <p:nvPr>
            <p:ph type="sldNum" sz="quarter" idx="12"/>
          </p:nvPr>
        </p:nvSpPr>
        <p:spPr/>
        <p:txBody>
          <a:bodyPr/>
          <a:lstStyle/>
          <a:p>
            <a:fld id="{550E42E0-7293-45A9-8F4A-36243ECB44E5}" type="slidenum">
              <a:rPr lang="en-ZA" smtClean="0">
                <a:solidFill>
                  <a:prstClr val="black"/>
                </a:solidFill>
              </a:rPr>
              <a:pPr/>
              <a:t>‹#›</a:t>
            </a:fld>
            <a:endParaRPr lang="en-ZA">
              <a:solidFill>
                <a:prstClr val="black"/>
              </a:solidFill>
            </a:endParaRPr>
          </a:p>
        </p:txBody>
      </p:sp>
      <p:cxnSp>
        <p:nvCxnSpPr>
          <p:cNvPr id="14" name="Straight Connector 13"/>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4028648524"/>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999356" y="982131"/>
            <a:ext cx="1890895" cy="4893735"/>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1295398" y="982132"/>
            <a:ext cx="7433025" cy="4893734"/>
          </a:xfrm>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F049948A-C819-4AE6-B2EA-6A478E82CDCC}" type="datetimeFigureOut">
              <a:rPr lang="en-ZA" smtClean="0">
                <a:solidFill>
                  <a:prstClr val="black"/>
                </a:solidFill>
              </a:rPr>
              <a:pPr/>
              <a:t>2024/05/12</a:t>
            </a:fld>
            <a:endParaRPr lang="en-ZA">
              <a:solidFill>
                <a:prstClr val="black"/>
              </a:solidFill>
            </a:endParaRPr>
          </a:p>
        </p:txBody>
      </p:sp>
      <p:sp>
        <p:nvSpPr>
          <p:cNvPr id="5" name="Footer Placeholder 4"/>
          <p:cNvSpPr>
            <a:spLocks noGrp="1"/>
          </p:cNvSpPr>
          <p:nvPr>
            <p:ph type="ftr" sz="quarter" idx="11"/>
          </p:nvPr>
        </p:nvSpPr>
        <p:spPr/>
        <p:txBody>
          <a:bodyPr/>
          <a:lstStyle/>
          <a:p>
            <a:endParaRPr lang="en-ZA">
              <a:solidFill>
                <a:prstClr val="black"/>
              </a:solidFill>
            </a:endParaRPr>
          </a:p>
        </p:txBody>
      </p:sp>
      <p:sp>
        <p:nvSpPr>
          <p:cNvPr id="6" name="Slide Number Placeholder 5"/>
          <p:cNvSpPr>
            <a:spLocks noGrp="1"/>
          </p:cNvSpPr>
          <p:nvPr>
            <p:ph type="sldNum" sz="quarter" idx="12"/>
          </p:nvPr>
        </p:nvSpPr>
        <p:spPr/>
        <p:txBody>
          <a:bodyPr/>
          <a:lstStyle/>
          <a:p>
            <a:fld id="{550E42E0-7293-45A9-8F4A-36243ECB44E5}" type="slidenum">
              <a:rPr lang="en-ZA" smtClean="0">
                <a:solidFill>
                  <a:prstClr val="black"/>
                </a:solidFill>
              </a:rPr>
              <a:pPr/>
              <a:t>‹#›</a:t>
            </a:fld>
            <a:endParaRPr lang="en-ZA">
              <a:solidFill>
                <a:prstClr val="black"/>
              </a:solidFill>
            </a:endParaRPr>
          </a:p>
        </p:txBody>
      </p:sp>
      <p:cxnSp>
        <p:nvCxnSpPr>
          <p:cNvPr id="14" name="Straight Connector 13"/>
          <p:cNvCxnSpPr/>
          <p:nvPr/>
        </p:nvCxnSpPr>
        <p:spPr>
          <a:xfrm>
            <a:off x="8863890" y="990600"/>
            <a:ext cx="0" cy="487680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16806099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slideLayout" Target="../slideLayouts/slideLayout24.xml"/><Relationship Id="rId18" Type="http://schemas.openxmlformats.org/officeDocument/2006/relationships/theme" Target="../theme/theme2.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slideLayout" Target="../slideLayouts/slideLayout23.xml"/><Relationship Id="rId17" Type="http://schemas.openxmlformats.org/officeDocument/2006/relationships/slideLayout" Target="../slideLayouts/slideLayout28.xml"/><Relationship Id="rId2" Type="http://schemas.openxmlformats.org/officeDocument/2006/relationships/slideLayout" Target="../slideLayouts/slideLayout13.xml"/><Relationship Id="rId16" Type="http://schemas.openxmlformats.org/officeDocument/2006/relationships/slideLayout" Target="../slideLayouts/slideLayout27.xml"/><Relationship Id="rId20" Type="http://schemas.openxmlformats.org/officeDocument/2006/relationships/image" Target="../media/image4.png"/><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5" Type="http://schemas.openxmlformats.org/officeDocument/2006/relationships/slideLayout" Target="../slideLayouts/slideLayout26.xml"/><Relationship Id="rId10" Type="http://schemas.openxmlformats.org/officeDocument/2006/relationships/slideLayout" Target="../slideLayouts/slideLayout21.xml"/><Relationship Id="rId19" Type="http://schemas.openxmlformats.org/officeDocument/2006/relationships/image" Target="../media/image3.png"/><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slideLayout" Target="../slideLayouts/slideLayout25.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ZA"/>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ZA"/>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8AA9639-BF62-4ADC-8C3B-974E97EBB702}" type="datetimeFigureOut">
              <a:rPr lang="en-ZA" smtClean="0"/>
              <a:t>2024/05/12</a:t>
            </a:fld>
            <a:endParaRPr lang="en-ZA"/>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ZA"/>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2021A37-E3F2-408F-9F8C-BA6DBE481EC2}" type="slidenum">
              <a:rPr lang="en-ZA" smtClean="0"/>
              <a:t>‹#›</a:t>
            </a:fld>
            <a:endParaRPr lang="en-ZA"/>
          </a:p>
        </p:txBody>
      </p:sp>
    </p:spTree>
    <p:extLst>
      <p:ext uri="{BB962C8B-B14F-4D97-AF65-F5344CB8AC3E}">
        <p14:creationId xmlns:p14="http://schemas.microsoft.com/office/powerpoint/2010/main" val="180007107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grpSp>
        <p:nvGrpSpPr>
          <p:cNvPr id="7" name="Group 6"/>
          <p:cNvGrpSpPr/>
          <p:nvPr/>
        </p:nvGrpSpPr>
        <p:grpSpPr>
          <a:xfrm>
            <a:off x="-15736" y="0"/>
            <a:ext cx="12229962" cy="6856214"/>
            <a:chOff x="-15736" y="0"/>
            <a:chExt cx="12229962" cy="6856214"/>
          </a:xfrm>
        </p:grpSpPr>
        <p:pic>
          <p:nvPicPr>
            <p:cNvPr id="8" name="Picture 7" descr="HD-PanelContent.png"/>
            <p:cNvPicPr>
              <a:picLocks noChangeAspect="1"/>
            </p:cNvPicPr>
            <p:nvPr/>
          </p:nvPicPr>
          <p:blipFill>
            <a:blip r:embed="rId19">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9" name="Rectangle 8"/>
            <p:cNvSpPr/>
            <p:nvPr/>
          </p:nvSpPr>
          <p:spPr>
            <a:xfrm>
              <a:off x="608012" y="609600"/>
              <a:ext cx="10972800" cy="5638800"/>
            </a:xfrm>
            <a:prstGeom prst="rect">
              <a:avLst/>
            </a:prstGeom>
            <a:noFill/>
            <a:ln w="15875" cap="flat">
              <a:miter lim="800000"/>
            </a:ln>
          </p:spPr>
          <p:style>
            <a:lnRef idx="1">
              <a:schemeClr val="accent1"/>
            </a:lnRef>
            <a:fillRef idx="3">
              <a:schemeClr val="accent1"/>
            </a:fillRef>
            <a:effectRef idx="2">
              <a:schemeClr val="accent1"/>
            </a:effectRef>
            <a:fontRef idx="minor">
              <a:schemeClr val="lt1"/>
            </a:fontRef>
          </p:style>
        </p:sp>
        <p:pic>
          <p:nvPicPr>
            <p:cNvPr id="10" name="Picture 9" descr="HDRibbonContent-UniformTrim.png"/>
            <p:cNvPicPr>
              <a:picLocks noChangeAspect="1"/>
            </p:cNvPicPr>
            <p:nvPr/>
          </p:nvPicPr>
          <p:blipFill rotWithShape="1">
            <a:blip r:embed="rId20">
              <a:extLst>
                <a:ext uri="{28A0092B-C50C-407E-A947-70E740481C1C}">
                  <a14:useLocalDpi xmlns:a14="http://schemas.microsoft.com/office/drawing/2010/main" val="0"/>
                </a:ext>
              </a:extLst>
            </a:blip>
            <a:srcRect/>
            <a:stretch/>
          </p:blipFill>
          <p:spPr>
            <a:xfrm>
              <a:off x="-15736" y="3153832"/>
              <a:ext cx="777240" cy="606425"/>
            </a:xfrm>
            <a:prstGeom prst="rect">
              <a:avLst/>
            </a:prstGeom>
          </p:spPr>
        </p:pic>
        <p:pic>
          <p:nvPicPr>
            <p:cNvPr id="11" name="Picture 10" descr="HDRibbonContent-UniformTrim.png"/>
            <p:cNvPicPr>
              <a:picLocks noChangeAspect="1"/>
            </p:cNvPicPr>
            <p:nvPr/>
          </p:nvPicPr>
          <p:blipFill rotWithShape="1">
            <a:blip r:embed="rId20">
              <a:extLst>
                <a:ext uri="{28A0092B-C50C-407E-A947-70E740481C1C}">
                  <a14:useLocalDpi xmlns:a14="http://schemas.microsoft.com/office/drawing/2010/main" val="0"/>
                </a:ext>
              </a:extLst>
            </a:blip>
            <a:srcRect/>
            <a:stretch/>
          </p:blipFill>
          <p:spPr>
            <a:xfrm>
              <a:off x="11436986" y="3153832"/>
              <a:ext cx="777240" cy="606425"/>
            </a:xfrm>
            <a:prstGeom prst="rect">
              <a:avLst/>
            </a:prstGeom>
          </p:spPr>
        </p:pic>
      </p:grpSp>
      <p:sp>
        <p:nvSpPr>
          <p:cNvPr id="2" name="Title Placeholder 1"/>
          <p:cNvSpPr>
            <a:spLocks noGrp="1"/>
          </p:cNvSpPr>
          <p:nvPr>
            <p:ph type="title"/>
          </p:nvPr>
        </p:nvSpPr>
        <p:spPr>
          <a:xfrm>
            <a:off x="1295402" y="982132"/>
            <a:ext cx="9601196" cy="1303867"/>
          </a:xfrm>
          <a:prstGeom prst="rect">
            <a:avLst/>
          </a:prstGeom>
          <a:effectLst/>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1295401" y="2556932"/>
            <a:ext cx="9601196" cy="3318936"/>
          </a:xfrm>
          <a:prstGeom prst="rect">
            <a:avLst/>
          </a:prstGeom>
        </p:spPr>
        <p:txBody>
          <a:bodyPr vert="horz" lIns="91440" tIns="45720" rIns="91440" bIns="45720" rtlCol="0"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677501" y="5969000"/>
            <a:ext cx="1600200" cy="279400"/>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pPr defTabSz="457200"/>
            <a:fld id="{F049948A-C819-4AE6-B2EA-6A478E82CDCC}" type="datetimeFigureOut">
              <a:rPr lang="en-ZA" smtClean="0">
                <a:solidFill>
                  <a:prstClr val="black"/>
                </a:solidFill>
              </a:rPr>
              <a:pPr defTabSz="457200"/>
              <a:t>2024/05/12</a:t>
            </a:fld>
            <a:endParaRPr lang="en-ZA">
              <a:solidFill>
                <a:prstClr val="black"/>
              </a:solidFill>
            </a:endParaRPr>
          </a:p>
        </p:txBody>
      </p:sp>
      <p:sp>
        <p:nvSpPr>
          <p:cNvPr id="5" name="Footer Placeholder 4"/>
          <p:cNvSpPr>
            <a:spLocks noGrp="1"/>
          </p:cNvSpPr>
          <p:nvPr>
            <p:ph type="ftr" sz="quarter" idx="3"/>
          </p:nvPr>
        </p:nvSpPr>
        <p:spPr>
          <a:xfrm>
            <a:off x="1295401" y="5969000"/>
            <a:ext cx="7305900" cy="279400"/>
          </a:xfrm>
          <a:prstGeom prst="rect">
            <a:avLst/>
          </a:prstGeom>
        </p:spPr>
        <p:txBody>
          <a:bodyPr vert="horz" lIns="91440" tIns="45720" rIns="91440" bIns="45720" rtlCol="0" anchor="ctr"/>
          <a:lstStyle>
            <a:lvl1pPr algn="l">
              <a:defRPr sz="1000" b="0" i="0">
                <a:solidFill>
                  <a:schemeClr val="tx1"/>
                </a:solidFill>
                <a:effectLst/>
                <a:latin typeface="+mn-lt"/>
              </a:defRPr>
            </a:lvl1pPr>
          </a:lstStyle>
          <a:p>
            <a:pPr defTabSz="457200"/>
            <a:endParaRPr lang="en-ZA">
              <a:solidFill>
                <a:prstClr val="black"/>
              </a:solidFill>
            </a:endParaRPr>
          </a:p>
        </p:txBody>
      </p:sp>
      <p:sp>
        <p:nvSpPr>
          <p:cNvPr id="6" name="Slide Number Placeholder 5"/>
          <p:cNvSpPr>
            <a:spLocks noGrp="1"/>
          </p:cNvSpPr>
          <p:nvPr>
            <p:ph type="sldNum" sz="quarter" idx="4"/>
          </p:nvPr>
        </p:nvSpPr>
        <p:spPr>
          <a:xfrm>
            <a:off x="10353901" y="5969000"/>
            <a:ext cx="542697" cy="279400"/>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pPr defTabSz="457200"/>
            <a:fld id="{550E42E0-7293-45A9-8F4A-36243ECB44E5}" type="slidenum">
              <a:rPr lang="en-ZA" smtClean="0">
                <a:solidFill>
                  <a:prstClr val="black"/>
                </a:solidFill>
              </a:rPr>
              <a:pPr defTabSz="457200"/>
              <a:t>‹#›</a:t>
            </a:fld>
            <a:endParaRPr lang="en-ZA">
              <a:solidFill>
                <a:prstClr val="black"/>
              </a:solidFill>
            </a:endParaRPr>
          </a:p>
        </p:txBody>
      </p:sp>
    </p:spTree>
    <p:extLst>
      <p:ext uri="{BB962C8B-B14F-4D97-AF65-F5344CB8AC3E}">
        <p14:creationId xmlns:p14="http://schemas.microsoft.com/office/powerpoint/2010/main" val="26355946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algn="ctr" defTabSz="457200" rtl="0" eaLnBrk="1" latinLnBrk="0" hangingPunct="1">
        <a:spcBef>
          <a:spcPct val="0"/>
        </a:spcBef>
        <a:buNone/>
        <a:defRPr sz="4400" kern="1200" cap="none">
          <a:ln w="3175" cmpd="sng">
            <a:noFill/>
          </a:ln>
          <a:solidFill>
            <a:schemeClr val="tx1">
              <a:lumMod val="85000"/>
              <a:lumOff val="15000"/>
            </a:schemeClr>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ct val="20000"/>
        </a:spcBef>
        <a:spcAft>
          <a:spcPts val="600"/>
        </a:spcAft>
        <a:buClr>
          <a:schemeClr val="accent1"/>
        </a:buClr>
        <a:buSzPct val="115000"/>
        <a:buFont typeface="Arial"/>
        <a:buChar char="•"/>
        <a:defRPr sz="2400" kern="1200" cap="none">
          <a:solidFill>
            <a:schemeClr val="tx1">
              <a:lumMod val="85000"/>
              <a:lumOff val="15000"/>
            </a:schemeClr>
          </a:solidFill>
          <a:effectLst/>
          <a:latin typeface="+mn-lt"/>
          <a:ea typeface="+mn-ea"/>
          <a:cs typeface="+mn-cs"/>
        </a:defRPr>
      </a:lvl1pPr>
      <a:lvl2pPr marL="742950" indent="-285750" algn="l" defTabSz="457200" rtl="0" eaLnBrk="1" latinLnBrk="0" hangingPunct="1">
        <a:spcBef>
          <a:spcPct val="20000"/>
        </a:spcBef>
        <a:spcAft>
          <a:spcPts val="600"/>
        </a:spcAft>
        <a:buClr>
          <a:schemeClr val="accent1"/>
        </a:buClr>
        <a:buSzPct val="115000"/>
        <a:buFont typeface="Arial"/>
        <a:buChar char="•"/>
        <a:defRPr sz="2000" kern="1200" cap="none">
          <a:solidFill>
            <a:schemeClr val="tx1">
              <a:lumMod val="85000"/>
              <a:lumOff val="15000"/>
            </a:schemeClr>
          </a:solidFill>
          <a:effectLst/>
          <a:latin typeface="+mn-lt"/>
          <a:ea typeface="+mn-ea"/>
          <a:cs typeface="+mn-cs"/>
        </a:defRPr>
      </a:lvl2pPr>
      <a:lvl3pPr marL="1200150" indent="-285750" algn="l" defTabSz="457200" rtl="0" eaLnBrk="1" latinLnBrk="0" hangingPunct="1">
        <a:spcBef>
          <a:spcPct val="20000"/>
        </a:spcBef>
        <a:spcAft>
          <a:spcPts val="600"/>
        </a:spcAft>
        <a:buClr>
          <a:schemeClr val="accent1"/>
        </a:buClr>
        <a:buSzPct val="115000"/>
        <a:buFont typeface="Arial"/>
        <a:buChar char="•"/>
        <a:defRPr sz="1800" kern="1200" cap="none">
          <a:solidFill>
            <a:schemeClr val="tx1">
              <a:lumMod val="85000"/>
              <a:lumOff val="15000"/>
            </a:schemeClr>
          </a:solidFill>
          <a:effectLst/>
          <a:latin typeface="+mn-lt"/>
          <a:ea typeface="+mn-ea"/>
          <a:cs typeface="+mn-cs"/>
        </a:defRPr>
      </a:lvl3pPr>
      <a:lvl4pPr marL="1543050" indent="-171450" algn="l" defTabSz="457200" rtl="0" eaLnBrk="1" latinLnBrk="0" hangingPunct="1">
        <a:spcBef>
          <a:spcPct val="20000"/>
        </a:spcBef>
        <a:spcAft>
          <a:spcPts val="600"/>
        </a:spcAft>
        <a:buClr>
          <a:schemeClr val="accent1"/>
        </a:buClr>
        <a:buSzPct val="115000"/>
        <a:buFont typeface="Arial"/>
        <a:buChar char="•"/>
        <a:defRPr sz="1600" kern="1200" cap="none">
          <a:solidFill>
            <a:schemeClr val="tx1">
              <a:lumMod val="85000"/>
              <a:lumOff val="15000"/>
            </a:schemeClr>
          </a:solidFill>
          <a:effectLst/>
          <a:latin typeface="+mn-lt"/>
          <a:ea typeface="+mn-ea"/>
          <a:cs typeface="+mn-cs"/>
        </a:defRPr>
      </a:lvl4pPr>
      <a:lvl5pPr marL="2000250" indent="-17145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5pPr>
      <a:lvl6pPr marL="25146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6pPr>
      <a:lvl7pPr marL="29718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7pPr>
      <a:lvl8pPr marL="34290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8pPr>
      <a:lvl9pPr marL="38862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image" Target="../media/image7.png"/><Relationship Id="rId1" Type="http://schemas.openxmlformats.org/officeDocument/2006/relationships/slideLayout" Target="../slideLayouts/slideLayout7.xml"/><Relationship Id="rId4" Type="http://schemas.openxmlformats.org/officeDocument/2006/relationships/image" Target="../media/image9.jpg"/></Relationships>
</file>

<file path=ppt/slides/_rels/slide2.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Layout" Target="../slideLayouts/slideLayout13.xml"/><Relationship Id="rId5" Type="http://schemas.openxmlformats.org/officeDocument/2006/relationships/image" Target="../media/image18.jpeg"/><Relationship Id="rId4" Type="http://schemas.openxmlformats.org/officeDocument/2006/relationships/image" Target="../media/image4.png"/></Relationships>
</file>

<file path=ppt/slides/_rels/slide14.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idx="4294967295"/>
          </p:nvPr>
        </p:nvSpPr>
        <p:spPr>
          <a:xfrm>
            <a:off x="0" y="0"/>
            <a:ext cx="12192000" cy="2387600"/>
          </a:xfrm>
        </p:spPr>
        <p:txBody>
          <a:bodyPr>
            <a:noAutofit/>
          </a:bodyPr>
          <a:lstStyle/>
          <a:p>
            <a:pPr algn="ctr"/>
            <a:r>
              <a:rPr lang="en-US" sz="20000" b="1" dirty="0" smtClean="0">
                <a:ln w="22225">
                  <a:solidFill>
                    <a:schemeClr val="accent2"/>
                  </a:solidFill>
                  <a:prstDash val="solid"/>
                </a:ln>
                <a:solidFill>
                  <a:schemeClr val="accent2">
                    <a:lumMod val="40000"/>
                    <a:lumOff val="60000"/>
                  </a:schemeClr>
                </a:solidFill>
              </a:rPr>
              <a:t>Colossians </a:t>
            </a:r>
            <a:endParaRPr lang="en-ZA" sz="20000" b="1" dirty="0">
              <a:ln w="22225">
                <a:solidFill>
                  <a:schemeClr val="accent2"/>
                </a:solidFill>
                <a:prstDash val="solid"/>
              </a:ln>
              <a:solidFill>
                <a:schemeClr val="accent2">
                  <a:lumMod val="40000"/>
                  <a:lumOff val="60000"/>
                </a:schemeClr>
              </a:solidFill>
            </a:endParaRPr>
          </a:p>
        </p:txBody>
      </p:sp>
      <p:pic>
        <p:nvPicPr>
          <p:cNvPr id="3" name="Picture 2"/>
          <p:cNvPicPr>
            <a:picLocks noChangeAspect="1"/>
          </p:cNvPicPr>
          <p:nvPr/>
        </p:nvPicPr>
        <p:blipFill>
          <a:blip r:embed="rId2"/>
          <a:stretch>
            <a:fillRect/>
          </a:stretch>
        </p:blipFill>
        <p:spPr>
          <a:xfrm>
            <a:off x="58509" y="2387600"/>
            <a:ext cx="4238499" cy="2641600"/>
          </a:xfrm>
          <a:prstGeom prst="rect">
            <a:avLst/>
          </a:prstGeom>
        </p:spPr>
      </p:pic>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355517" y="2348159"/>
            <a:ext cx="4028884" cy="2681039"/>
          </a:xfrm>
          <a:prstGeom prst="rect">
            <a:avLst/>
          </a:prstGeom>
        </p:spPr>
      </p:pic>
      <p:pic>
        <p:nvPicPr>
          <p:cNvPr id="5" name="Picture 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466830" y="2348160"/>
            <a:ext cx="3579325" cy="2681039"/>
          </a:xfrm>
          <a:prstGeom prst="rect">
            <a:avLst/>
          </a:prstGeom>
        </p:spPr>
      </p:pic>
      <p:sp>
        <p:nvSpPr>
          <p:cNvPr id="6" name="TextBox 5"/>
          <p:cNvSpPr txBox="1"/>
          <p:nvPr/>
        </p:nvSpPr>
        <p:spPr>
          <a:xfrm>
            <a:off x="0" y="4735759"/>
            <a:ext cx="13817095" cy="2400657"/>
          </a:xfrm>
          <a:prstGeom prst="rect">
            <a:avLst/>
          </a:prstGeom>
          <a:noFill/>
        </p:spPr>
        <p:txBody>
          <a:bodyPr wrap="square" rtlCol="0">
            <a:spAutoFit/>
          </a:bodyPr>
          <a:lstStyle/>
          <a:p>
            <a:r>
              <a:rPr lang="en-US" sz="15000" b="1" dirty="0">
                <a:ln w="22225">
                  <a:solidFill>
                    <a:schemeClr val="accent2"/>
                  </a:solidFill>
                  <a:prstDash val="solid"/>
                </a:ln>
                <a:solidFill>
                  <a:schemeClr val="accent2">
                    <a:lumMod val="40000"/>
                    <a:lumOff val="60000"/>
                  </a:schemeClr>
                </a:solidFill>
                <a:latin typeface="+mj-lt"/>
                <a:ea typeface="+mj-ea"/>
                <a:cs typeface="+mj-cs"/>
              </a:rPr>
              <a:t>Christ Centered </a:t>
            </a:r>
            <a:endParaRPr lang="en-ZA" sz="15000" b="1" dirty="0">
              <a:ln w="22225">
                <a:solidFill>
                  <a:schemeClr val="accent2"/>
                </a:solidFill>
                <a:prstDash val="solid"/>
              </a:ln>
              <a:solidFill>
                <a:schemeClr val="accent2">
                  <a:lumMod val="40000"/>
                  <a:lumOff val="60000"/>
                </a:schemeClr>
              </a:solidFill>
              <a:latin typeface="+mj-lt"/>
              <a:ea typeface="+mj-ea"/>
              <a:cs typeface="+mj-cs"/>
            </a:endParaRPr>
          </a:p>
        </p:txBody>
      </p:sp>
    </p:spTree>
    <p:extLst>
      <p:ext uri="{BB962C8B-B14F-4D97-AF65-F5344CB8AC3E}">
        <p14:creationId xmlns:p14="http://schemas.microsoft.com/office/powerpoint/2010/main" val="2781771938"/>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1976437" y="0"/>
            <a:ext cx="8239125" cy="6858000"/>
          </a:xfrm>
          <a:prstGeom prst="rect">
            <a:avLst/>
          </a:prstGeom>
        </p:spPr>
      </p:pic>
    </p:spTree>
    <p:extLst>
      <p:ext uri="{BB962C8B-B14F-4D97-AF65-F5344CB8AC3E}">
        <p14:creationId xmlns:p14="http://schemas.microsoft.com/office/powerpoint/2010/main" val="551967777"/>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305335" y="3655912"/>
            <a:ext cx="12024575" cy="1200329"/>
          </a:xfrm>
          <a:prstGeom prst="rect">
            <a:avLst/>
          </a:prstGeom>
          <a:noFill/>
        </p:spPr>
        <p:txBody>
          <a:bodyPr wrap="square" rtlCol="0">
            <a:spAutoFit/>
          </a:bodyPr>
          <a:lstStyle/>
          <a:p>
            <a:r>
              <a:rPr lang="en-US" sz="7200" dirty="0" smtClean="0">
                <a:solidFill>
                  <a:prstClr val="black"/>
                </a:solidFill>
              </a:rPr>
              <a:t>When : 	</a:t>
            </a:r>
            <a:r>
              <a:rPr lang="en-US" sz="4800" dirty="0" smtClean="0">
                <a:solidFill>
                  <a:prstClr val="black"/>
                </a:solidFill>
              </a:rPr>
              <a:t>Date </a:t>
            </a:r>
            <a:endParaRPr lang="en-ZA" sz="4800" dirty="0">
              <a:solidFill>
                <a:prstClr val="black"/>
              </a:solidFill>
            </a:endParaRPr>
          </a:p>
        </p:txBody>
      </p:sp>
      <p:sp>
        <p:nvSpPr>
          <p:cNvPr id="5" name="TextBox 4"/>
          <p:cNvSpPr txBox="1"/>
          <p:nvPr/>
        </p:nvSpPr>
        <p:spPr>
          <a:xfrm>
            <a:off x="223232" y="4514258"/>
            <a:ext cx="11745532" cy="1446550"/>
          </a:xfrm>
          <a:prstGeom prst="rect">
            <a:avLst/>
          </a:prstGeom>
          <a:noFill/>
        </p:spPr>
        <p:txBody>
          <a:bodyPr wrap="square" rtlCol="0">
            <a:spAutoFit/>
          </a:bodyPr>
          <a:lstStyle/>
          <a:p>
            <a:r>
              <a:rPr lang="en-US" sz="7200" dirty="0" smtClean="0">
                <a:solidFill>
                  <a:prstClr val="black"/>
                </a:solidFill>
              </a:rPr>
              <a:t>Where</a:t>
            </a:r>
            <a:r>
              <a:rPr lang="en-US" sz="8800" dirty="0" smtClean="0">
                <a:solidFill>
                  <a:prstClr val="black"/>
                </a:solidFill>
              </a:rPr>
              <a:t> :  	</a:t>
            </a:r>
            <a:r>
              <a:rPr lang="en-US" sz="4800" dirty="0" smtClean="0">
                <a:solidFill>
                  <a:prstClr val="black"/>
                </a:solidFill>
              </a:rPr>
              <a:t>From </a:t>
            </a:r>
            <a:r>
              <a:rPr lang="en-US" sz="4800" dirty="0">
                <a:solidFill>
                  <a:prstClr val="black"/>
                </a:solidFill>
              </a:rPr>
              <a:t>w</a:t>
            </a:r>
            <a:r>
              <a:rPr lang="en-US" sz="4800" dirty="0" smtClean="0">
                <a:solidFill>
                  <a:prstClr val="black"/>
                </a:solidFill>
              </a:rPr>
              <a:t>here to whom?</a:t>
            </a:r>
            <a:endParaRPr lang="en-ZA" sz="4800" dirty="0">
              <a:solidFill>
                <a:prstClr val="black"/>
              </a:solidFill>
            </a:endParaRPr>
          </a:p>
        </p:txBody>
      </p:sp>
      <p:sp>
        <p:nvSpPr>
          <p:cNvPr id="6" name="TextBox 5"/>
          <p:cNvSpPr txBox="1"/>
          <p:nvPr/>
        </p:nvSpPr>
        <p:spPr>
          <a:xfrm>
            <a:off x="305335" y="2537085"/>
            <a:ext cx="11581327" cy="1200329"/>
          </a:xfrm>
          <a:prstGeom prst="rect">
            <a:avLst/>
          </a:prstGeom>
          <a:noFill/>
        </p:spPr>
        <p:txBody>
          <a:bodyPr wrap="square" rtlCol="0">
            <a:spAutoFit/>
          </a:bodyPr>
          <a:lstStyle/>
          <a:p>
            <a:r>
              <a:rPr lang="en-US" sz="7200" dirty="0" smtClean="0">
                <a:solidFill>
                  <a:prstClr val="black"/>
                </a:solidFill>
              </a:rPr>
              <a:t>Who   :  	</a:t>
            </a:r>
            <a:r>
              <a:rPr lang="en-US" sz="4800" dirty="0">
                <a:solidFill>
                  <a:prstClr val="black"/>
                </a:solidFill>
              </a:rPr>
              <a:t>Author</a:t>
            </a:r>
            <a:r>
              <a:rPr lang="en-US" sz="4000" dirty="0" smtClean="0">
                <a:solidFill>
                  <a:prstClr val="black"/>
                </a:solidFill>
              </a:rPr>
              <a:t> </a:t>
            </a:r>
            <a:endParaRPr lang="en-ZA" sz="4000" dirty="0">
              <a:solidFill>
                <a:prstClr val="black"/>
              </a:solidFill>
            </a:endParaRPr>
          </a:p>
        </p:txBody>
      </p:sp>
      <p:sp>
        <p:nvSpPr>
          <p:cNvPr id="7" name="TextBox 6"/>
          <p:cNvSpPr txBox="1"/>
          <p:nvPr/>
        </p:nvSpPr>
        <p:spPr>
          <a:xfrm>
            <a:off x="-1" y="179063"/>
            <a:ext cx="12192000" cy="1077218"/>
          </a:xfrm>
          <a:prstGeom prst="rect">
            <a:avLst/>
          </a:prstGeom>
          <a:noFill/>
        </p:spPr>
        <p:txBody>
          <a:bodyPr wrap="square" rtlCol="0">
            <a:spAutoFit/>
          </a:bodyPr>
          <a:lstStyle/>
          <a:p>
            <a:r>
              <a:rPr lang="en-US" sz="3200" dirty="0">
                <a:solidFill>
                  <a:prstClr val="black"/>
                </a:solidFill>
              </a:rPr>
              <a:t>2Pet 1:20 But know this first of all, that no prophecy of Scripture is a matter of one’s own interpretation,</a:t>
            </a:r>
            <a:endParaRPr lang="en-ZA" sz="3200" dirty="0">
              <a:solidFill>
                <a:prstClr val="black"/>
              </a:solidFill>
            </a:endParaRPr>
          </a:p>
        </p:txBody>
      </p:sp>
      <p:sp>
        <p:nvSpPr>
          <p:cNvPr id="8" name="TextBox 7"/>
          <p:cNvSpPr txBox="1"/>
          <p:nvPr/>
        </p:nvSpPr>
        <p:spPr>
          <a:xfrm>
            <a:off x="-79511" y="1161271"/>
            <a:ext cx="12191998" cy="1077218"/>
          </a:xfrm>
          <a:prstGeom prst="rect">
            <a:avLst/>
          </a:prstGeom>
          <a:noFill/>
        </p:spPr>
        <p:txBody>
          <a:bodyPr wrap="square" rtlCol="0">
            <a:spAutoFit/>
          </a:bodyPr>
          <a:lstStyle/>
          <a:p>
            <a:r>
              <a:rPr lang="en-US" sz="3200" dirty="0">
                <a:solidFill>
                  <a:prstClr val="black"/>
                </a:solidFill>
              </a:rPr>
              <a:t>2Pet 1:21 for no prophecy was ever made by an act of human will, but men moved by the Holy Spirit spoke from God.</a:t>
            </a:r>
            <a:endParaRPr lang="en-ZA" sz="3200" dirty="0">
              <a:solidFill>
                <a:prstClr val="black"/>
              </a:solidFill>
            </a:endParaRPr>
          </a:p>
        </p:txBody>
      </p:sp>
      <p:sp>
        <p:nvSpPr>
          <p:cNvPr id="9" name="Cloud 8"/>
          <p:cNvSpPr/>
          <p:nvPr/>
        </p:nvSpPr>
        <p:spPr>
          <a:xfrm>
            <a:off x="8624551" y="1565884"/>
            <a:ext cx="3567448" cy="1979688"/>
          </a:xfrm>
          <a:prstGeom prst="cloud">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solidFill>
                <a:prstClr val="white"/>
              </a:solidFill>
            </a:endParaRPr>
          </a:p>
        </p:txBody>
      </p:sp>
      <p:sp>
        <p:nvSpPr>
          <p:cNvPr id="3" name="TextBox 2"/>
          <p:cNvSpPr txBox="1"/>
          <p:nvPr/>
        </p:nvSpPr>
        <p:spPr>
          <a:xfrm>
            <a:off x="8624551" y="1868128"/>
            <a:ext cx="3734873" cy="1200329"/>
          </a:xfrm>
          <a:prstGeom prst="rect">
            <a:avLst/>
          </a:prstGeom>
          <a:noFill/>
        </p:spPr>
        <p:txBody>
          <a:bodyPr wrap="square" rtlCol="0">
            <a:spAutoFit/>
          </a:bodyPr>
          <a:lstStyle/>
          <a:p>
            <a:pPr algn="ctr"/>
            <a:r>
              <a:rPr lang="en-US" sz="7200" dirty="0" smtClean="0">
                <a:solidFill>
                  <a:prstClr val="black"/>
                </a:solidFill>
              </a:rPr>
              <a:t>WWW</a:t>
            </a:r>
            <a:endParaRPr lang="en-ZA" sz="7200" dirty="0">
              <a:solidFill>
                <a:prstClr val="black"/>
              </a:solidFill>
            </a:endParaRPr>
          </a:p>
        </p:txBody>
      </p:sp>
      <p:sp>
        <p:nvSpPr>
          <p:cNvPr id="10" name="TextBox 9"/>
          <p:cNvSpPr txBox="1"/>
          <p:nvPr/>
        </p:nvSpPr>
        <p:spPr>
          <a:xfrm>
            <a:off x="6485048" y="2797902"/>
            <a:ext cx="1972078" cy="830997"/>
          </a:xfrm>
          <a:prstGeom prst="rect">
            <a:avLst/>
          </a:prstGeom>
          <a:noFill/>
        </p:spPr>
        <p:txBody>
          <a:bodyPr wrap="square" rtlCol="0">
            <a:spAutoFit/>
          </a:bodyPr>
          <a:lstStyle/>
          <a:p>
            <a:r>
              <a:rPr lang="en-US" sz="4800" dirty="0" smtClean="0"/>
              <a:t>Paul</a:t>
            </a:r>
            <a:endParaRPr lang="en-ZA" sz="4800" dirty="0"/>
          </a:p>
        </p:txBody>
      </p:sp>
      <p:sp>
        <p:nvSpPr>
          <p:cNvPr id="11" name="TextBox 10"/>
          <p:cNvSpPr txBox="1"/>
          <p:nvPr/>
        </p:nvSpPr>
        <p:spPr>
          <a:xfrm>
            <a:off x="6317622" y="3875917"/>
            <a:ext cx="2787741" cy="830997"/>
          </a:xfrm>
          <a:prstGeom prst="rect">
            <a:avLst/>
          </a:prstGeom>
          <a:noFill/>
        </p:spPr>
        <p:txBody>
          <a:bodyPr wrap="square" rtlCol="0">
            <a:spAutoFit/>
          </a:bodyPr>
          <a:lstStyle/>
          <a:p>
            <a:r>
              <a:rPr lang="en-US" sz="4800" dirty="0" smtClean="0"/>
              <a:t>AD 60-62</a:t>
            </a:r>
            <a:endParaRPr lang="en-ZA" sz="4800" dirty="0"/>
          </a:p>
        </p:txBody>
      </p:sp>
      <p:sp>
        <p:nvSpPr>
          <p:cNvPr id="12" name="TextBox 11"/>
          <p:cNvSpPr txBox="1"/>
          <p:nvPr/>
        </p:nvSpPr>
        <p:spPr>
          <a:xfrm>
            <a:off x="3414242" y="5768152"/>
            <a:ext cx="8594499" cy="830997"/>
          </a:xfrm>
          <a:prstGeom prst="rect">
            <a:avLst/>
          </a:prstGeom>
          <a:noFill/>
        </p:spPr>
        <p:txBody>
          <a:bodyPr wrap="square" rtlCol="0">
            <a:spAutoFit/>
          </a:bodyPr>
          <a:lstStyle/>
          <a:p>
            <a:r>
              <a:rPr lang="en-US" sz="4800" dirty="0" smtClean="0"/>
              <a:t>From prison in Rome to </a:t>
            </a:r>
            <a:r>
              <a:rPr lang="en-ZA" sz="4800" dirty="0"/>
              <a:t>Colossae</a:t>
            </a:r>
          </a:p>
        </p:txBody>
      </p:sp>
    </p:spTree>
    <p:extLst>
      <p:ext uri="{BB962C8B-B14F-4D97-AF65-F5344CB8AC3E}">
        <p14:creationId xmlns:p14="http://schemas.microsoft.com/office/powerpoint/2010/main" val="35883497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fill="hold"/>
                                        <p:tgtEl>
                                          <p:spTgt spid="7"/>
                                        </p:tgtEl>
                                        <p:attrNameLst>
                                          <p:attrName>ppt_x</p:attrName>
                                        </p:attrNameLst>
                                      </p:cBhvr>
                                      <p:tavLst>
                                        <p:tav tm="0">
                                          <p:val>
                                            <p:strVal val="#ppt_x"/>
                                          </p:val>
                                        </p:tav>
                                        <p:tav tm="100000">
                                          <p:val>
                                            <p:strVal val="#ppt_x"/>
                                          </p:val>
                                        </p:tav>
                                      </p:tavLst>
                                    </p:anim>
                                    <p:anim calcmode="lin" valueType="num">
                                      <p:cBhvr additive="base">
                                        <p:cTn id="8"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8"/>
                                        </p:tgtEl>
                                        <p:attrNameLst>
                                          <p:attrName>style.visibility</p:attrName>
                                        </p:attrNameLst>
                                      </p:cBhvr>
                                      <p:to>
                                        <p:strVal val="visible"/>
                                      </p:to>
                                    </p:set>
                                    <p:anim calcmode="lin" valueType="num">
                                      <p:cBhvr additive="base">
                                        <p:cTn id="13" dur="500" fill="hold"/>
                                        <p:tgtEl>
                                          <p:spTgt spid="8"/>
                                        </p:tgtEl>
                                        <p:attrNameLst>
                                          <p:attrName>ppt_x</p:attrName>
                                        </p:attrNameLst>
                                      </p:cBhvr>
                                      <p:tavLst>
                                        <p:tav tm="0">
                                          <p:val>
                                            <p:strVal val="#ppt_x"/>
                                          </p:val>
                                        </p:tav>
                                        <p:tav tm="100000">
                                          <p:val>
                                            <p:strVal val="#ppt_x"/>
                                          </p:val>
                                        </p:tav>
                                      </p:tavLst>
                                    </p:anim>
                                    <p:anim calcmode="lin" valueType="num">
                                      <p:cBhvr additive="base">
                                        <p:cTn id="14" dur="500" fill="hold"/>
                                        <p:tgtEl>
                                          <p:spTgt spid="8"/>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6"/>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4"/>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5"/>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42" presetClass="entr" presetSubtype="0" fill="hold" grpId="0" nodeType="clickEffect">
                                  <p:stCondLst>
                                    <p:cond delay="0"/>
                                  </p:stCondLst>
                                  <p:childTnLst>
                                    <p:set>
                                      <p:cBhvr>
                                        <p:cTn id="30" dur="1" fill="hold">
                                          <p:stCondLst>
                                            <p:cond delay="0"/>
                                          </p:stCondLst>
                                        </p:cTn>
                                        <p:tgtEl>
                                          <p:spTgt spid="10"/>
                                        </p:tgtEl>
                                        <p:attrNameLst>
                                          <p:attrName>style.visibility</p:attrName>
                                        </p:attrNameLst>
                                      </p:cBhvr>
                                      <p:to>
                                        <p:strVal val="visible"/>
                                      </p:to>
                                    </p:set>
                                    <p:animEffect transition="in" filter="fade">
                                      <p:cBhvr>
                                        <p:cTn id="31" dur="1000"/>
                                        <p:tgtEl>
                                          <p:spTgt spid="10"/>
                                        </p:tgtEl>
                                      </p:cBhvr>
                                    </p:animEffect>
                                    <p:anim calcmode="lin" valueType="num">
                                      <p:cBhvr>
                                        <p:cTn id="32" dur="1000" fill="hold"/>
                                        <p:tgtEl>
                                          <p:spTgt spid="10"/>
                                        </p:tgtEl>
                                        <p:attrNameLst>
                                          <p:attrName>ppt_x</p:attrName>
                                        </p:attrNameLst>
                                      </p:cBhvr>
                                      <p:tavLst>
                                        <p:tav tm="0">
                                          <p:val>
                                            <p:strVal val="#ppt_x"/>
                                          </p:val>
                                        </p:tav>
                                        <p:tav tm="100000">
                                          <p:val>
                                            <p:strVal val="#ppt_x"/>
                                          </p:val>
                                        </p:tav>
                                      </p:tavLst>
                                    </p:anim>
                                    <p:anim calcmode="lin" valueType="num">
                                      <p:cBhvr>
                                        <p:cTn id="33" dur="1000" fill="hold"/>
                                        <p:tgtEl>
                                          <p:spTgt spid="10"/>
                                        </p:tgtEl>
                                        <p:attrNameLst>
                                          <p:attrName>ppt_y</p:attrName>
                                        </p:attrNameLst>
                                      </p:cBhvr>
                                      <p:tavLst>
                                        <p:tav tm="0">
                                          <p:val>
                                            <p:strVal val="#ppt_y+.1"/>
                                          </p:val>
                                        </p:tav>
                                        <p:tav tm="100000">
                                          <p:val>
                                            <p:strVal val="#ppt_y"/>
                                          </p:val>
                                        </p:tav>
                                      </p:tavLst>
                                    </p:anim>
                                  </p:childTnLst>
                                </p:cTn>
                              </p:par>
                            </p:childTnLst>
                          </p:cTn>
                        </p:par>
                      </p:childTnLst>
                    </p:cTn>
                  </p:par>
                  <p:par>
                    <p:cTn id="34" fill="hold">
                      <p:stCondLst>
                        <p:cond delay="indefinite"/>
                      </p:stCondLst>
                      <p:childTnLst>
                        <p:par>
                          <p:cTn id="35" fill="hold">
                            <p:stCondLst>
                              <p:cond delay="0"/>
                            </p:stCondLst>
                            <p:childTnLst>
                              <p:par>
                                <p:cTn id="36" presetID="42" presetClass="entr" presetSubtype="0" fill="hold" grpId="0" nodeType="clickEffect">
                                  <p:stCondLst>
                                    <p:cond delay="0"/>
                                  </p:stCondLst>
                                  <p:childTnLst>
                                    <p:set>
                                      <p:cBhvr>
                                        <p:cTn id="37" dur="1" fill="hold">
                                          <p:stCondLst>
                                            <p:cond delay="0"/>
                                          </p:stCondLst>
                                        </p:cTn>
                                        <p:tgtEl>
                                          <p:spTgt spid="11"/>
                                        </p:tgtEl>
                                        <p:attrNameLst>
                                          <p:attrName>style.visibility</p:attrName>
                                        </p:attrNameLst>
                                      </p:cBhvr>
                                      <p:to>
                                        <p:strVal val="visible"/>
                                      </p:to>
                                    </p:set>
                                    <p:animEffect transition="in" filter="fade">
                                      <p:cBhvr>
                                        <p:cTn id="38" dur="1000"/>
                                        <p:tgtEl>
                                          <p:spTgt spid="11"/>
                                        </p:tgtEl>
                                      </p:cBhvr>
                                    </p:animEffect>
                                    <p:anim calcmode="lin" valueType="num">
                                      <p:cBhvr>
                                        <p:cTn id="39" dur="1000" fill="hold"/>
                                        <p:tgtEl>
                                          <p:spTgt spid="11"/>
                                        </p:tgtEl>
                                        <p:attrNameLst>
                                          <p:attrName>ppt_x</p:attrName>
                                        </p:attrNameLst>
                                      </p:cBhvr>
                                      <p:tavLst>
                                        <p:tav tm="0">
                                          <p:val>
                                            <p:strVal val="#ppt_x"/>
                                          </p:val>
                                        </p:tav>
                                        <p:tav tm="100000">
                                          <p:val>
                                            <p:strVal val="#ppt_x"/>
                                          </p:val>
                                        </p:tav>
                                      </p:tavLst>
                                    </p:anim>
                                    <p:anim calcmode="lin" valueType="num">
                                      <p:cBhvr>
                                        <p:cTn id="40" dur="1000" fill="hold"/>
                                        <p:tgtEl>
                                          <p:spTgt spid="11"/>
                                        </p:tgtEl>
                                        <p:attrNameLst>
                                          <p:attrName>ppt_y</p:attrName>
                                        </p:attrNameLst>
                                      </p:cBhvr>
                                      <p:tavLst>
                                        <p:tav tm="0">
                                          <p:val>
                                            <p:strVal val="#ppt_y+.1"/>
                                          </p:val>
                                        </p:tav>
                                        <p:tav tm="100000">
                                          <p:val>
                                            <p:strVal val="#ppt_y"/>
                                          </p:val>
                                        </p:tav>
                                      </p:tavLst>
                                    </p:anim>
                                  </p:childTnLst>
                                </p:cTn>
                              </p:par>
                            </p:childTnLst>
                          </p:cTn>
                        </p:par>
                      </p:childTnLst>
                    </p:cTn>
                  </p:par>
                  <p:par>
                    <p:cTn id="41" fill="hold">
                      <p:stCondLst>
                        <p:cond delay="indefinite"/>
                      </p:stCondLst>
                      <p:childTnLst>
                        <p:par>
                          <p:cTn id="42" fill="hold">
                            <p:stCondLst>
                              <p:cond delay="0"/>
                            </p:stCondLst>
                            <p:childTnLst>
                              <p:par>
                                <p:cTn id="43" presetID="42" presetClass="entr" presetSubtype="0" fill="hold" grpId="0" nodeType="clickEffect">
                                  <p:stCondLst>
                                    <p:cond delay="0"/>
                                  </p:stCondLst>
                                  <p:childTnLst>
                                    <p:set>
                                      <p:cBhvr>
                                        <p:cTn id="44" dur="1" fill="hold">
                                          <p:stCondLst>
                                            <p:cond delay="0"/>
                                          </p:stCondLst>
                                        </p:cTn>
                                        <p:tgtEl>
                                          <p:spTgt spid="12"/>
                                        </p:tgtEl>
                                        <p:attrNameLst>
                                          <p:attrName>style.visibility</p:attrName>
                                        </p:attrNameLst>
                                      </p:cBhvr>
                                      <p:to>
                                        <p:strVal val="visible"/>
                                      </p:to>
                                    </p:set>
                                    <p:animEffect transition="in" filter="fade">
                                      <p:cBhvr>
                                        <p:cTn id="45" dur="1000"/>
                                        <p:tgtEl>
                                          <p:spTgt spid="12"/>
                                        </p:tgtEl>
                                      </p:cBhvr>
                                    </p:animEffect>
                                    <p:anim calcmode="lin" valueType="num">
                                      <p:cBhvr>
                                        <p:cTn id="46" dur="1000" fill="hold"/>
                                        <p:tgtEl>
                                          <p:spTgt spid="12"/>
                                        </p:tgtEl>
                                        <p:attrNameLst>
                                          <p:attrName>ppt_x</p:attrName>
                                        </p:attrNameLst>
                                      </p:cBhvr>
                                      <p:tavLst>
                                        <p:tav tm="0">
                                          <p:val>
                                            <p:strVal val="#ppt_x"/>
                                          </p:val>
                                        </p:tav>
                                        <p:tav tm="100000">
                                          <p:val>
                                            <p:strVal val="#ppt_x"/>
                                          </p:val>
                                        </p:tav>
                                      </p:tavLst>
                                    </p:anim>
                                    <p:anim calcmode="lin" valueType="num">
                                      <p:cBhvr>
                                        <p:cTn id="47" dur="1000" fill="hold"/>
                                        <p:tgtEl>
                                          <p:spTgt spid="1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6" grpId="0"/>
      <p:bldP spid="7" grpId="0"/>
      <p:bldP spid="8" grpId="0"/>
      <p:bldP spid="10" grpId="0"/>
      <p:bldP spid="11" grpId="0"/>
      <p:bldP spid="12"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p:cNvGraphicFramePr>
            <a:graphicFrameLocks noGrp="1"/>
          </p:cNvGraphicFramePr>
          <p:nvPr>
            <p:extLst/>
          </p:nvPr>
        </p:nvGraphicFramePr>
        <p:xfrm>
          <a:off x="337626" y="295425"/>
          <a:ext cx="11676184" cy="6414870"/>
        </p:xfrm>
        <a:graphic>
          <a:graphicData uri="http://schemas.openxmlformats.org/drawingml/2006/table">
            <a:tbl>
              <a:tblPr/>
              <a:tblGrid>
                <a:gridCol w="4516575"/>
                <a:gridCol w="4349294"/>
                <a:gridCol w="2810315"/>
              </a:tblGrid>
              <a:tr h="426421">
                <a:tc gridSpan="3">
                  <a:txBody>
                    <a:bodyPr/>
                    <a:lstStyle/>
                    <a:p>
                      <a:pPr algn="ctr" fontAlgn="t"/>
                      <a:r>
                        <a:rPr lang="en-US" sz="2400" b="1" dirty="0">
                          <a:effectLst/>
                        </a:rPr>
                        <a:t>The Progress of Revelation: New Testament</a:t>
                      </a:r>
                      <a:r>
                        <a:rPr lang="en-US" sz="2400" dirty="0">
                          <a:effectLst/>
                        </a:rPr>
                        <a:t> </a:t>
                      </a:r>
                    </a:p>
                  </a:txBody>
                  <a:tcPr marL="36566" marR="36566" marT="18283" marB="18283">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ZA"/>
                    </a:p>
                  </a:txBody>
                  <a:tcPr/>
                </a:tc>
                <a:tc hMerge="1">
                  <a:txBody>
                    <a:bodyPr/>
                    <a:lstStyle/>
                    <a:p>
                      <a:endParaRPr lang="en-ZA"/>
                    </a:p>
                  </a:txBody>
                  <a:tcPr/>
                </a:tc>
              </a:tr>
              <a:tr h="444976">
                <a:tc>
                  <a:txBody>
                    <a:bodyPr/>
                    <a:lstStyle/>
                    <a:p>
                      <a:pPr algn="ctr" fontAlgn="t"/>
                      <a:r>
                        <a:rPr lang="en-ZA" sz="2400" b="1">
                          <a:effectLst/>
                        </a:rPr>
                        <a:t>Book</a:t>
                      </a:r>
                      <a:r>
                        <a:rPr lang="en-ZA" sz="2400">
                          <a:effectLst/>
                        </a:rPr>
                        <a:t> </a:t>
                      </a:r>
                    </a:p>
                  </a:txBody>
                  <a:tcPr marL="36566" marR="36566" marT="18283" marB="18283">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t"/>
                      <a:r>
                        <a:rPr lang="en-ZA" sz="2400" b="1" dirty="0">
                          <a:effectLst/>
                        </a:rPr>
                        <a:t>Approximate Writing Date</a:t>
                      </a:r>
                      <a:r>
                        <a:rPr lang="en-ZA" sz="2400" dirty="0">
                          <a:effectLst/>
                        </a:rPr>
                        <a:t> </a:t>
                      </a:r>
                    </a:p>
                  </a:txBody>
                  <a:tcPr marL="36566" marR="36566" marT="18283" marB="18283">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t"/>
                      <a:r>
                        <a:rPr lang="en-ZA" sz="2400" b="1" dirty="0">
                          <a:effectLst/>
                        </a:rPr>
                        <a:t>Author</a:t>
                      </a:r>
                      <a:r>
                        <a:rPr lang="en-ZA" sz="2400" dirty="0">
                          <a:effectLst/>
                        </a:rPr>
                        <a:t> </a:t>
                      </a:r>
                    </a:p>
                  </a:txBody>
                  <a:tcPr marL="36566" marR="36566" marT="18283" marB="18283">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26421">
                <a:tc>
                  <a:txBody>
                    <a:bodyPr/>
                    <a:lstStyle/>
                    <a:p>
                      <a:pPr fontAlgn="t"/>
                      <a:r>
                        <a:rPr lang="en-ZA" sz="2400">
                          <a:effectLst/>
                        </a:rPr>
                        <a:t>1. James </a:t>
                      </a:r>
                    </a:p>
                  </a:txBody>
                  <a:tcPr marL="36566" marR="36566" marT="18283" marB="18283">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fontAlgn="t"/>
                      <a:r>
                        <a:rPr lang="en-ZA" sz="2400">
                          <a:effectLst/>
                        </a:rPr>
                        <a:t>a.d. 45–49 </a:t>
                      </a:r>
                    </a:p>
                  </a:txBody>
                  <a:tcPr marL="36566" marR="36566" marT="18283" marB="18283">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fontAlgn="t"/>
                      <a:r>
                        <a:rPr lang="en-ZA" sz="2400" dirty="0">
                          <a:effectLst/>
                        </a:rPr>
                        <a:t>James </a:t>
                      </a:r>
                    </a:p>
                  </a:txBody>
                  <a:tcPr marL="36566" marR="36566" marT="18283" marB="18283">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26421">
                <a:tc>
                  <a:txBody>
                    <a:bodyPr/>
                    <a:lstStyle/>
                    <a:p>
                      <a:pPr fontAlgn="t"/>
                      <a:r>
                        <a:rPr lang="en-ZA" sz="2400">
                          <a:effectLst/>
                        </a:rPr>
                        <a:t>2. Galatians </a:t>
                      </a:r>
                    </a:p>
                  </a:txBody>
                  <a:tcPr marL="36566" marR="36566" marT="18283" marB="18283">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fontAlgn="t"/>
                      <a:r>
                        <a:rPr lang="en-ZA" sz="2400">
                          <a:effectLst/>
                        </a:rPr>
                        <a:t>a.d. 49–50 </a:t>
                      </a:r>
                    </a:p>
                  </a:txBody>
                  <a:tcPr marL="36566" marR="36566" marT="18283" marB="18283">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fontAlgn="t"/>
                      <a:r>
                        <a:rPr lang="en-ZA" sz="2400" dirty="0">
                          <a:effectLst/>
                        </a:rPr>
                        <a:t>Paul </a:t>
                      </a:r>
                    </a:p>
                  </a:txBody>
                  <a:tcPr marL="36566" marR="36566" marT="18283" marB="18283">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26421">
                <a:tc>
                  <a:txBody>
                    <a:bodyPr/>
                    <a:lstStyle/>
                    <a:p>
                      <a:pPr fontAlgn="t"/>
                      <a:r>
                        <a:rPr lang="en-ZA" sz="2400">
                          <a:effectLst/>
                        </a:rPr>
                        <a:t>3. Matthew </a:t>
                      </a:r>
                    </a:p>
                  </a:txBody>
                  <a:tcPr marL="36566" marR="36566" marT="18283" marB="18283">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fontAlgn="t"/>
                      <a:r>
                        <a:rPr lang="en-ZA" sz="2400">
                          <a:effectLst/>
                        </a:rPr>
                        <a:t>a.d. 50–60 </a:t>
                      </a:r>
                    </a:p>
                  </a:txBody>
                  <a:tcPr marL="36566" marR="36566" marT="18283" marB="18283">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fontAlgn="t"/>
                      <a:r>
                        <a:rPr lang="en-ZA" sz="2400" dirty="0">
                          <a:effectLst/>
                        </a:rPr>
                        <a:t>Matthew </a:t>
                      </a:r>
                    </a:p>
                  </a:txBody>
                  <a:tcPr marL="36566" marR="36566" marT="18283" marB="18283">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26421">
                <a:tc>
                  <a:txBody>
                    <a:bodyPr/>
                    <a:lstStyle/>
                    <a:p>
                      <a:pPr fontAlgn="t"/>
                      <a:r>
                        <a:rPr lang="en-ZA" sz="2400" dirty="0">
                          <a:effectLst/>
                        </a:rPr>
                        <a:t>4. Mark </a:t>
                      </a:r>
                    </a:p>
                  </a:txBody>
                  <a:tcPr marL="36566" marR="36566" marT="18283" marB="18283">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fontAlgn="t"/>
                      <a:r>
                        <a:rPr lang="en-ZA" sz="2400">
                          <a:effectLst/>
                        </a:rPr>
                        <a:t>a.d. 50–60 </a:t>
                      </a:r>
                    </a:p>
                  </a:txBody>
                  <a:tcPr marL="36566" marR="36566" marT="18283" marB="18283">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fontAlgn="t"/>
                      <a:r>
                        <a:rPr lang="en-ZA" sz="2400" dirty="0">
                          <a:effectLst/>
                        </a:rPr>
                        <a:t>Mark </a:t>
                      </a:r>
                    </a:p>
                  </a:txBody>
                  <a:tcPr marL="36566" marR="36566" marT="18283" marB="18283">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26421">
                <a:tc>
                  <a:txBody>
                    <a:bodyPr/>
                    <a:lstStyle/>
                    <a:p>
                      <a:pPr fontAlgn="t"/>
                      <a:r>
                        <a:rPr lang="en-ZA" sz="2400">
                          <a:effectLst/>
                        </a:rPr>
                        <a:t>5. 1 Thessalonians </a:t>
                      </a:r>
                    </a:p>
                  </a:txBody>
                  <a:tcPr marL="36566" marR="36566" marT="18283" marB="18283">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fontAlgn="t"/>
                      <a:r>
                        <a:rPr lang="en-ZA" sz="2400">
                          <a:effectLst/>
                        </a:rPr>
                        <a:t>a.d. 51 </a:t>
                      </a:r>
                    </a:p>
                  </a:txBody>
                  <a:tcPr marL="36566" marR="36566" marT="18283" marB="18283">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fontAlgn="t"/>
                      <a:r>
                        <a:rPr lang="en-ZA" sz="2400" dirty="0">
                          <a:effectLst/>
                        </a:rPr>
                        <a:t>Paul </a:t>
                      </a:r>
                    </a:p>
                  </a:txBody>
                  <a:tcPr marL="36566" marR="36566" marT="18283" marB="18283">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26421">
                <a:tc>
                  <a:txBody>
                    <a:bodyPr/>
                    <a:lstStyle/>
                    <a:p>
                      <a:pPr fontAlgn="t"/>
                      <a:r>
                        <a:rPr lang="en-ZA" sz="2400">
                          <a:effectLst/>
                        </a:rPr>
                        <a:t>6. 2 Thessalonians </a:t>
                      </a:r>
                    </a:p>
                  </a:txBody>
                  <a:tcPr marL="36566" marR="36566" marT="18283" marB="18283">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fontAlgn="t"/>
                      <a:r>
                        <a:rPr lang="en-ZA" sz="2400">
                          <a:effectLst/>
                        </a:rPr>
                        <a:t>a.d. 51–52 </a:t>
                      </a:r>
                    </a:p>
                  </a:txBody>
                  <a:tcPr marL="36566" marR="36566" marT="18283" marB="18283">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fontAlgn="t"/>
                      <a:r>
                        <a:rPr lang="en-ZA" sz="2400" dirty="0">
                          <a:effectLst/>
                        </a:rPr>
                        <a:t>Paul </a:t>
                      </a:r>
                    </a:p>
                  </a:txBody>
                  <a:tcPr marL="36566" marR="36566" marT="18283" marB="18283">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26421">
                <a:tc>
                  <a:txBody>
                    <a:bodyPr/>
                    <a:lstStyle/>
                    <a:p>
                      <a:pPr fontAlgn="t"/>
                      <a:r>
                        <a:rPr lang="en-ZA" sz="2400">
                          <a:effectLst/>
                        </a:rPr>
                        <a:t>7. 1 Corinthians </a:t>
                      </a:r>
                    </a:p>
                  </a:txBody>
                  <a:tcPr marL="36566" marR="36566" marT="18283" marB="18283">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fontAlgn="t"/>
                      <a:r>
                        <a:rPr lang="en-ZA" sz="2400">
                          <a:effectLst/>
                        </a:rPr>
                        <a:t>a.d. 55 </a:t>
                      </a:r>
                    </a:p>
                  </a:txBody>
                  <a:tcPr marL="36566" marR="36566" marT="18283" marB="18283">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fontAlgn="t"/>
                      <a:r>
                        <a:rPr lang="en-ZA" sz="2400" dirty="0">
                          <a:effectLst/>
                        </a:rPr>
                        <a:t>Paul </a:t>
                      </a:r>
                    </a:p>
                  </a:txBody>
                  <a:tcPr marL="36566" marR="36566" marT="18283" marB="18283">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26421">
                <a:tc>
                  <a:txBody>
                    <a:bodyPr/>
                    <a:lstStyle/>
                    <a:p>
                      <a:pPr fontAlgn="t"/>
                      <a:r>
                        <a:rPr lang="en-ZA" sz="2400">
                          <a:effectLst/>
                        </a:rPr>
                        <a:t>8. 2. Corinthians </a:t>
                      </a:r>
                    </a:p>
                  </a:txBody>
                  <a:tcPr marL="36566" marR="36566" marT="18283" marB="18283">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fontAlgn="t"/>
                      <a:r>
                        <a:rPr lang="en-ZA" sz="2400">
                          <a:effectLst/>
                        </a:rPr>
                        <a:t>a.d. 55–56 </a:t>
                      </a:r>
                    </a:p>
                  </a:txBody>
                  <a:tcPr marL="36566" marR="36566" marT="18283" marB="18283">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fontAlgn="t"/>
                      <a:r>
                        <a:rPr lang="en-ZA" sz="2400" dirty="0">
                          <a:effectLst/>
                        </a:rPr>
                        <a:t>Paul </a:t>
                      </a:r>
                    </a:p>
                  </a:txBody>
                  <a:tcPr marL="36566" marR="36566" marT="18283" marB="18283">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26421">
                <a:tc>
                  <a:txBody>
                    <a:bodyPr/>
                    <a:lstStyle/>
                    <a:p>
                      <a:pPr fontAlgn="t"/>
                      <a:r>
                        <a:rPr lang="en-ZA" sz="2400">
                          <a:effectLst/>
                        </a:rPr>
                        <a:t>9. Romans </a:t>
                      </a:r>
                    </a:p>
                  </a:txBody>
                  <a:tcPr marL="36566" marR="36566" marT="18283" marB="18283">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fontAlgn="t"/>
                      <a:r>
                        <a:rPr lang="en-ZA" sz="2400">
                          <a:effectLst/>
                        </a:rPr>
                        <a:t>a.d. 56 </a:t>
                      </a:r>
                    </a:p>
                  </a:txBody>
                  <a:tcPr marL="36566" marR="36566" marT="18283" marB="18283">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fontAlgn="t"/>
                      <a:r>
                        <a:rPr lang="en-ZA" sz="2400" dirty="0">
                          <a:effectLst/>
                        </a:rPr>
                        <a:t>Paul </a:t>
                      </a:r>
                    </a:p>
                  </a:txBody>
                  <a:tcPr marL="36566" marR="36566" marT="18283" marB="18283">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26421">
                <a:tc>
                  <a:txBody>
                    <a:bodyPr/>
                    <a:lstStyle/>
                    <a:p>
                      <a:pPr fontAlgn="t"/>
                      <a:r>
                        <a:rPr lang="en-ZA" sz="2400">
                          <a:effectLst/>
                        </a:rPr>
                        <a:t>10. Luke </a:t>
                      </a:r>
                    </a:p>
                  </a:txBody>
                  <a:tcPr marL="36566" marR="36566" marT="18283" marB="18283">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fontAlgn="t"/>
                      <a:r>
                        <a:rPr lang="en-ZA" sz="2400">
                          <a:effectLst/>
                        </a:rPr>
                        <a:t>a.d. 60–61 </a:t>
                      </a:r>
                    </a:p>
                  </a:txBody>
                  <a:tcPr marL="36566" marR="36566" marT="18283" marB="18283">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fontAlgn="t"/>
                      <a:r>
                        <a:rPr lang="en-ZA" sz="2400" dirty="0">
                          <a:effectLst/>
                        </a:rPr>
                        <a:t>Luke </a:t>
                      </a:r>
                    </a:p>
                  </a:txBody>
                  <a:tcPr marL="36566" marR="36566" marT="18283" marB="18283">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26421">
                <a:tc>
                  <a:txBody>
                    <a:bodyPr/>
                    <a:lstStyle/>
                    <a:p>
                      <a:pPr fontAlgn="t"/>
                      <a:r>
                        <a:rPr lang="en-ZA" sz="2400">
                          <a:effectLst/>
                        </a:rPr>
                        <a:t>11. Ephesians </a:t>
                      </a:r>
                    </a:p>
                  </a:txBody>
                  <a:tcPr marL="36566" marR="36566" marT="18283" marB="18283">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fontAlgn="t"/>
                      <a:r>
                        <a:rPr lang="en-ZA" sz="2400">
                          <a:effectLst/>
                        </a:rPr>
                        <a:t>a.d. 60–62 </a:t>
                      </a:r>
                    </a:p>
                  </a:txBody>
                  <a:tcPr marL="36566" marR="36566" marT="18283" marB="18283">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fontAlgn="t"/>
                      <a:r>
                        <a:rPr lang="en-ZA" sz="2400" dirty="0">
                          <a:effectLst/>
                        </a:rPr>
                        <a:t>Paul </a:t>
                      </a:r>
                    </a:p>
                  </a:txBody>
                  <a:tcPr marL="36566" marR="36566" marT="18283" marB="18283">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26421">
                <a:tc>
                  <a:txBody>
                    <a:bodyPr/>
                    <a:lstStyle/>
                    <a:p>
                      <a:pPr fontAlgn="t"/>
                      <a:r>
                        <a:rPr lang="en-ZA" sz="2400">
                          <a:effectLst/>
                        </a:rPr>
                        <a:t>12. Philippians </a:t>
                      </a:r>
                    </a:p>
                  </a:txBody>
                  <a:tcPr marL="36566" marR="36566" marT="18283" marB="18283">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fontAlgn="t"/>
                      <a:r>
                        <a:rPr lang="en-ZA" sz="2400">
                          <a:effectLst/>
                        </a:rPr>
                        <a:t>a.d. 60–62 </a:t>
                      </a:r>
                    </a:p>
                  </a:txBody>
                  <a:tcPr marL="36566" marR="36566" marT="18283" marB="18283">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fontAlgn="t"/>
                      <a:r>
                        <a:rPr lang="en-ZA" sz="2400" dirty="0">
                          <a:effectLst/>
                        </a:rPr>
                        <a:t>Paul </a:t>
                      </a:r>
                    </a:p>
                  </a:txBody>
                  <a:tcPr marL="36566" marR="36566" marT="18283" marB="18283">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26421">
                <a:tc>
                  <a:txBody>
                    <a:bodyPr/>
                    <a:lstStyle/>
                    <a:p>
                      <a:pPr fontAlgn="t"/>
                      <a:r>
                        <a:rPr lang="en-ZA" sz="2400">
                          <a:effectLst/>
                        </a:rPr>
                        <a:t>13. Colossians </a:t>
                      </a:r>
                    </a:p>
                  </a:txBody>
                  <a:tcPr marL="36566" marR="36566" marT="18283" marB="18283">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fontAlgn="t"/>
                      <a:r>
                        <a:rPr lang="en-ZA" sz="2400">
                          <a:effectLst/>
                        </a:rPr>
                        <a:t>a.d. 60–62 </a:t>
                      </a:r>
                    </a:p>
                  </a:txBody>
                  <a:tcPr marL="36566" marR="36566" marT="18283" marB="18283">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fontAlgn="t"/>
                      <a:r>
                        <a:rPr lang="en-ZA" sz="2400" dirty="0">
                          <a:effectLst/>
                        </a:rPr>
                        <a:t>Paul </a:t>
                      </a:r>
                    </a:p>
                  </a:txBody>
                  <a:tcPr marL="36566" marR="36566" marT="18283" marB="18283">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
        <p:nvSpPr>
          <p:cNvPr id="3" name="Rectangle 1"/>
          <p:cNvSpPr>
            <a:spLocks noChangeArrowheads="1"/>
          </p:cNvSpPr>
          <p:nvPr/>
        </p:nvSpPr>
        <p:spPr bwMode="auto">
          <a:xfrm>
            <a:off x="4906963" y="1825625"/>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eaLnBrk="0" fontAlgn="base" hangingPunct="0">
              <a:spcBef>
                <a:spcPct val="0"/>
              </a:spcBef>
              <a:spcAft>
                <a:spcPct val="0"/>
              </a:spcAft>
            </a:pPr>
            <a:r>
              <a:rPr lang="en-US" altLang="en-US" smtClean="0">
                <a:solidFill>
                  <a:prstClr val="black"/>
                </a:solidFill>
                <a:latin typeface="Arial" panose="020B0604020202020204" pitchFamily="34" charset="0"/>
              </a:rPr>
              <a:t/>
            </a:r>
            <a:br>
              <a:rPr lang="en-US" altLang="en-US" smtClean="0">
                <a:solidFill>
                  <a:prstClr val="black"/>
                </a:solidFill>
                <a:latin typeface="Arial" panose="020B0604020202020204" pitchFamily="34" charset="0"/>
              </a:rPr>
            </a:br>
            <a:endParaRPr lang="en-US" altLang="en-US" smtClean="0">
              <a:solidFill>
                <a:prstClr val="black"/>
              </a:solidFill>
              <a:latin typeface="Arial" panose="020B0604020202020204" pitchFamily="34" charset="0"/>
            </a:endParaRPr>
          </a:p>
          <a:p>
            <a:pPr eaLnBrk="0" fontAlgn="base" hangingPunct="0">
              <a:spcBef>
                <a:spcPct val="0"/>
              </a:spcBef>
              <a:spcAft>
                <a:spcPct val="0"/>
              </a:spcAft>
            </a:pPr>
            <a:r>
              <a:rPr lang="en-US" altLang="en-US" smtClean="0">
                <a:solidFill>
                  <a:prstClr val="black"/>
                </a:solidFill>
                <a:latin typeface="Arial" panose="020B0604020202020204" pitchFamily="34" charset="0"/>
              </a:rPr>
              <a:t/>
            </a:r>
            <a:br>
              <a:rPr lang="en-US" altLang="en-US" smtClean="0">
                <a:solidFill>
                  <a:prstClr val="black"/>
                </a:solidFill>
                <a:latin typeface="Arial" panose="020B0604020202020204" pitchFamily="34" charset="0"/>
              </a:rPr>
            </a:br>
            <a:endParaRPr lang="en-US" altLang="en-US" smtClean="0">
              <a:solidFill>
                <a:prstClr val="black"/>
              </a:solidFill>
              <a:latin typeface="Arial" panose="020B0604020202020204" pitchFamily="34" charset="0"/>
            </a:endParaRPr>
          </a:p>
        </p:txBody>
      </p:sp>
      <p:sp>
        <p:nvSpPr>
          <p:cNvPr id="4" name="AutoShape 2" descr="G:\My Drive\Church\Colossians\Charts\Maps\7 Churches of rev.webp"/>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ZA"/>
          </a:p>
        </p:txBody>
      </p:sp>
      <p:sp>
        <p:nvSpPr>
          <p:cNvPr id="6" name="Cloud 5"/>
          <p:cNvSpPr/>
          <p:nvPr/>
        </p:nvSpPr>
        <p:spPr>
          <a:xfrm>
            <a:off x="6175718" y="5386594"/>
            <a:ext cx="2851832" cy="1561629"/>
          </a:xfrm>
          <a:prstGeom prst="cloud">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800" dirty="0" smtClean="0">
                <a:solidFill>
                  <a:prstClr val="white"/>
                </a:solidFill>
              </a:rPr>
              <a:t>When</a:t>
            </a:r>
            <a:endParaRPr lang="en-ZA" sz="4800" dirty="0">
              <a:solidFill>
                <a:prstClr val="white"/>
              </a:solidFill>
            </a:endParaRPr>
          </a:p>
        </p:txBody>
      </p:sp>
      <p:sp>
        <p:nvSpPr>
          <p:cNvPr id="8" name="Cloud 7"/>
          <p:cNvSpPr/>
          <p:nvPr/>
        </p:nvSpPr>
        <p:spPr>
          <a:xfrm>
            <a:off x="10078278" y="5386595"/>
            <a:ext cx="2851832" cy="1561629"/>
          </a:xfrm>
          <a:prstGeom prst="cloud">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800" dirty="0" smtClean="0">
                <a:solidFill>
                  <a:prstClr val="white"/>
                </a:solidFill>
              </a:rPr>
              <a:t>Who?</a:t>
            </a:r>
            <a:endParaRPr lang="en-ZA" sz="4800" dirty="0">
              <a:solidFill>
                <a:prstClr val="white"/>
              </a:solidFill>
            </a:endParaRPr>
          </a:p>
        </p:txBody>
      </p:sp>
    </p:spTree>
    <p:extLst>
      <p:ext uri="{BB962C8B-B14F-4D97-AF65-F5344CB8AC3E}">
        <p14:creationId xmlns:p14="http://schemas.microsoft.com/office/powerpoint/2010/main" val="27366151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500" fill="hold"/>
                                        <p:tgtEl>
                                          <p:spTgt spid="8"/>
                                        </p:tgtEl>
                                        <p:attrNameLst>
                                          <p:attrName>ppt_x</p:attrName>
                                        </p:attrNameLst>
                                      </p:cBhvr>
                                      <p:tavLst>
                                        <p:tav tm="0">
                                          <p:val>
                                            <p:strVal val="#ppt_x"/>
                                          </p:val>
                                        </p:tav>
                                        <p:tav tm="100000">
                                          <p:val>
                                            <p:strVal val="#ppt_x"/>
                                          </p:val>
                                        </p:tav>
                                      </p:tavLst>
                                    </p:anim>
                                    <p:anim calcmode="lin" valueType="num">
                                      <p:cBhvr additive="base">
                                        <p:cTn id="8" dur="500" fill="hold"/>
                                        <p:tgtEl>
                                          <p:spTgt spid="8"/>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42" presetClass="entr" presetSubtype="0" fill="hold" grpId="0" nodeType="clickEffect">
                                  <p:stCondLst>
                                    <p:cond delay="0"/>
                                  </p:stCondLst>
                                  <p:childTnLst>
                                    <p:set>
                                      <p:cBhvr>
                                        <p:cTn id="12" dur="1" fill="hold">
                                          <p:stCondLst>
                                            <p:cond delay="0"/>
                                          </p:stCondLst>
                                        </p:cTn>
                                        <p:tgtEl>
                                          <p:spTgt spid="6"/>
                                        </p:tgtEl>
                                        <p:attrNameLst>
                                          <p:attrName>style.visibility</p:attrName>
                                        </p:attrNameLst>
                                      </p:cBhvr>
                                      <p:to>
                                        <p:strVal val="visible"/>
                                      </p:to>
                                    </p:set>
                                    <p:animEffect transition="in" filter="fade">
                                      <p:cBhvr>
                                        <p:cTn id="13" dur="1000"/>
                                        <p:tgtEl>
                                          <p:spTgt spid="6"/>
                                        </p:tgtEl>
                                      </p:cBhvr>
                                    </p:animEffect>
                                    <p:anim calcmode="lin" valueType="num">
                                      <p:cBhvr>
                                        <p:cTn id="14" dur="1000" fill="hold"/>
                                        <p:tgtEl>
                                          <p:spTgt spid="6"/>
                                        </p:tgtEl>
                                        <p:attrNameLst>
                                          <p:attrName>ppt_x</p:attrName>
                                        </p:attrNameLst>
                                      </p:cBhvr>
                                      <p:tavLst>
                                        <p:tav tm="0">
                                          <p:val>
                                            <p:strVal val="#ppt_x"/>
                                          </p:val>
                                        </p:tav>
                                        <p:tav tm="100000">
                                          <p:val>
                                            <p:strVal val="#ppt_x"/>
                                          </p:val>
                                        </p:tav>
                                      </p:tavLst>
                                    </p:anim>
                                    <p:anim calcmode="lin" valueType="num">
                                      <p:cBhvr>
                                        <p:cTn id="15" dur="1000" fill="hold"/>
                                        <p:tgtEl>
                                          <p:spTgt spid="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8"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a:stretch>
            <a:fillRect/>
          </a:stretch>
        </p:blipFill>
        <p:spPr>
          <a:xfrm>
            <a:off x="-3239944" y="240796"/>
            <a:ext cx="15564679" cy="6371776"/>
          </a:xfrm>
          <a:prstGeom prst="rect">
            <a:avLst/>
          </a:prstGeom>
        </p:spPr>
      </p:pic>
      <p:sp>
        <p:nvSpPr>
          <p:cNvPr id="5" name="Cloud 4"/>
          <p:cNvSpPr/>
          <p:nvPr/>
        </p:nvSpPr>
        <p:spPr>
          <a:xfrm>
            <a:off x="8531580" y="2233323"/>
            <a:ext cx="3660420" cy="1991910"/>
          </a:xfrm>
          <a:prstGeom prst="cloud">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800" dirty="0" smtClean="0">
                <a:solidFill>
                  <a:prstClr val="white"/>
                </a:solidFill>
              </a:rPr>
              <a:t>Where?</a:t>
            </a:r>
            <a:endParaRPr lang="en-ZA" sz="4800" dirty="0">
              <a:solidFill>
                <a:prstClr val="white"/>
              </a:solidFill>
            </a:endParaRPr>
          </a:p>
        </p:txBody>
      </p:sp>
      <p:sp>
        <p:nvSpPr>
          <p:cNvPr id="2" name="TextBox 1"/>
          <p:cNvSpPr txBox="1"/>
          <p:nvPr/>
        </p:nvSpPr>
        <p:spPr>
          <a:xfrm>
            <a:off x="3058987" y="5196007"/>
            <a:ext cx="7686261" cy="1661993"/>
          </a:xfrm>
          <a:prstGeom prst="rect">
            <a:avLst/>
          </a:prstGeom>
          <a:noFill/>
        </p:spPr>
        <p:txBody>
          <a:bodyPr wrap="square" rtlCol="0">
            <a:spAutoFit/>
          </a:bodyPr>
          <a:lstStyle/>
          <a:p>
            <a:r>
              <a:rPr lang="en-US" sz="2800" b="1" dirty="0"/>
              <a:t>  Col 1:7 just as you learned </a:t>
            </a:r>
            <a:r>
              <a:rPr lang="en-US" sz="2800" b="1" i="1" dirty="0"/>
              <a:t>it </a:t>
            </a:r>
            <a:r>
              <a:rPr lang="en-US" sz="2800" b="1" dirty="0"/>
              <a:t>from </a:t>
            </a:r>
            <a:r>
              <a:rPr lang="en-US" sz="2800" b="1" dirty="0" err="1"/>
              <a:t>Epaphras</a:t>
            </a:r>
            <a:r>
              <a:rPr lang="en-US" sz="2800" b="1" dirty="0"/>
              <a:t>, our beloved fellow bond-servant, who is a faithful servant of Christ on our behalf,</a:t>
            </a:r>
          </a:p>
          <a:p>
            <a:endParaRPr lang="en-ZA" dirty="0"/>
          </a:p>
        </p:txBody>
      </p:sp>
      <p:sp>
        <p:nvSpPr>
          <p:cNvPr id="6" name="Cloud 5"/>
          <p:cNvSpPr/>
          <p:nvPr/>
        </p:nvSpPr>
        <p:spPr>
          <a:xfrm>
            <a:off x="-710316" y="4620662"/>
            <a:ext cx="3660420" cy="1991910"/>
          </a:xfrm>
          <a:prstGeom prst="cloud">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800" dirty="0" smtClean="0">
                <a:solidFill>
                  <a:prstClr val="white"/>
                </a:solidFill>
              </a:rPr>
              <a:t>Who Est?</a:t>
            </a:r>
            <a:endParaRPr lang="en-ZA" sz="4800" dirty="0">
              <a:solidFill>
                <a:prstClr val="white"/>
              </a:solidFill>
            </a:endParaRPr>
          </a:p>
        </p:txBody>
      </p:sp>
      <p:sp>
        <p:nvSpPr>
          <p:cNvPr id="4" name="TextBox 3"/>
          <p:cNvSpPr txBox="1"/>
          <p:nvPr/>
        </p:nvSpPr>
        <p:spPr>
          <a:xfrm>
            <a:off x="3385461" y="238810"/>
            <a:ext cx="8004313" cy="1323439"/>
          </a:xfrm>
          <a:prstGeom prst="rect">
            <a:avLst/>
          </a:prstGeom>
          <a:noFill/>
        </p:spPr>
        <p:txBody>
          <a:bodyPr wrap="square" rtlCol="0">
            <a:spAutoFit/>
          </a:bodyPr>
          <a:lstStyle/>
          <a:p>
            <a:r>
              <a:rPr lang="en-US" sz="4000" b="1" dirty="0" smtClean="0"/>
              <a:t>Delivered </a:t>
            </a:r>
            <a:r>
              <a:rPr lang="en-US" sz="4000" b="1" dirty="0"/>
              <a:t>by </a:t>
            </a:r>
            <a:r>
              <a:rPr lang="en-US" sz="4000" b="1" dirty="0" err="1"/>
              <a:t>Tychicus</a:t>
            </a:r>
            <a:r>
              <a:rPr lang="en-US" sz="4000" b="1" dirty="0"/>
              <a:t> who was accompanied by </a:t>
            </a:r>
            <a:r>
              <a:rPr lang="en-US" sz="4000" b="1" dirty="0" err="1"/>
              <a:t>Onesimus</a:t>
            </a:r>
            <a:r>
              <a:rPr lang="en-US" sz="4000" dirty="0"/>
              <a:t>.</a:t>
            </a:r>
            <a:endParaRPr lang="en-ZA" sz="4000" dirty="0"/>
          </a:p>
        </p:txBody>
      </p:sp>
      <p:sp>
        <p:nvSpPr>
          <p:cNvPr id="7" name="Cloud 6"/>
          <p:cNvSpPr/>
          <p:nvPr/>
        </p:nvSpPr>
        <p:spPr>
          <a:xfrm>
            <a:off x="-710316" y="122809"/>
            <a:ext cx="3660420" cy="1991910"/>
          </a:xfrm>
          <a:prstGeom prst="cloud">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800" dirty="0" smtClean="0">
                <a:solidFill>
                  <a:prstClr val="white"/>
                </a:solidFill>
              </a:rPr>
              <a:t>Who Del?</a:t>
            </a:r>
            <a:endParaRPr lang="en-ZA" sz="4800" dirty="0">
              <a:solidFill>
                <a:prstClr val="white"/>
              </a:solidFill>
            </a:endParaRPr>
          </a:p>
        </p:txBody>
      </p:sp>
    </p:spTree>
    <p:extLst>
      <p:ext uri="{BB962C8B-B14F-4D97-AF65-F5344CB8AC3E}">
        <p14:creationId xmlns:p14="http://schemas.microsoft.com/office/powerpoint/2010/main" val="15397409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fade">
                                      <p:cBhvr>
                                        <p:cTn id="12" dur="1000"/>
                                        <p:tgtEl>
                                          <p:spTgt spid="6"/>
                                        </p:tgtEl>
                                      </p:cBhvr>
                                    </p:animEffect>
                                    <p:anim calcmode="lin" valueType="num">
                                      <p:cBhvr>
                                        <p:cTn id="13" dur="1000" fill="hold"/>
                                        <p:tgtEl>
                                          <p:spTgt spid="6"/>
                                        </p:tgtEl>
                                        <p:attrNameLst>
                                          <p:attrName>ppt_x</p:attrName>
                                        </p:attrNameLst>
                                      </p:cBhvr>
                                      <p:tavLst>
                                        <p:tav tm="0">
                                          <p:val>
                                            <p:strVal val="#ppt_x"/>
                                          </p:val>
                                        </p:tav>
                                        <p:tav tm="100000">
                                          <p:val>
                                            <p:strVal val="#ppt_x"/>
                                          </p:val>
                                        </p:tav>
                                      </p:tavLst>
                                    </p:anim>
                                    <p:anim calcmode="lin" valueType="num">
                                      <p:cBhvr>
                                        <p:cTn id="14" dur="1000" fill="hold"/>
                                        <p:tgtEl>
                                          <p:spTgt spid="6"/>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grpId="0" nodeType="clickEffect">
                                  <p:stCondLst>
                                    <p:cond delay="0"/>
                                  </p:stCondLst>
                                  <p:childTnLst>
                                    <p:set>
                                      <p:cBhvr>
                                        <p:cTn id="18" dur="1" fill="hold">
                                          <p:stCondLst>
                                            <p:cond delay="0"/>
                                          </p:stCondLst>
                                        </p:cTn>
                                        <p:tgtEl>
                                          <p:spTgt spid="2"/>
                                        </p:tgtEl>
                                        <p:attrNameLst>
                                          <p:attrName>style.visibility</p:attrName>
                                        </p:attrNameLst>
                                      </p:cBhvr>
                                      <p:to>
                                        <p:strVal val="visible"/>
                                      </p:to>
                                    </p:set>
                                    <p:animEffect transition="in" filter="fade">
                                      <p:cBhvr>
                                        <p:cTn id="19" dur="1000"/>
                                        <p:tgtEl>
                                          <p:spTgt spid="2"/>
                                        </p:tgtEl>
                                      </p:cBhvr>
                                    </p:animEffect>
                                    <p:anim calcmode="lin" valueType="num">
                                      <p:cBhvr>
                                        <p:cTn id="20" dur="1000" fill="hold"/>
                                        <p:tgtEl>
                                          <p:spTgt spid="2"/>
                                        </p:tgtEl>
                                        <p:attrNameLst>
                                          <p:attrName>ppt_x</p:attrName>
                                        </p:attrNameLst>
                                      </p:cBhvr>
                                      <p:tavLst>
                                        <p:tav tm="0">
                                          <p:val>
                                            <p:strVal val="#ppt_x"/>
                                          </p:val>
                                        </p:tav>
                                        <p:tav tm="100000">
                                          <p:val>
                                            <p:strVal val="#ppt_x"/>
                                          </p:val>
                                        </p:tav>
                                      </p:tavLst>
                                    </p:anim>
                                    <p:anim calcmode="lin" valueType="num">
                                      <p:cBhvr>
                                        <p:cTn id="21"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22" presetClass="entr" presetSubtype="4" fill="hold" grpId="0" nodeType="clickEffect">
                                  <p:stCondLst>
                                    <p:cond delay="0"/>
                                  </p:stCondLst>
                                  <p:childTnLst>
                                    <p:set>
                                      <p:cBhvr>
                                        <p:cTn id="25" dur="1" fill="hold">
                                          <p:stCondLst>
                                            <p:cond delay="0"/>
                                          </p:stCondLst>
                                        </p:cTn>
                                        <p:tgtEl>
                                          <p:spTgt spid="7"/>
                                        </p:tgtEl>
                                        <p:attrNameLst>
                                          <p:attrName>style.visibility</p:attrName>
                                        </p:attrNameLst>
                                      </p:cBhvr>
                                      <p:to>
                                        <p:strVal val="visible"/>
                                      </p:to>
                                    </p:set>
                                    <p:animEffect transition="in" filter="wipe(down)">
                                      <p:cBhvr>
                                        <p:cTn id="26" dur="500"/>
                                        <p:tgtEl>
                                          <p:spTgt spid="7"/>
                                        </p:tgtEl>
                                      </p:cBhvr>
                                    </p:animEffect>
                                  </p:childTnLst>
                                </p:cTn>
                              </p:par>
                            </p:childTnLst>
                          </p:cTn>
                        </p:par>
                      </p:childTnLst>
                    </p:cTn>
                  </p:par>
                  <p:par>
                    <p:cTn id="27" fill="hold">
                      <p:stCondLst>
                        <p:cond delay="indefinite"/>
                      </p:stCondLst>
                      <p:childTnLst>
                        <p:par>
                          <p:cTn id="28" fill="hold">
                            <p:stCondLst>
                              <p:cond delay="0"/>
                            </p:stCondLst>
                            <p:childTnLst>
                              <p:par>
                                <p:cTn id="29" presetID="10" presetClass="entr" presetSubtype="0" fill="hold" grpId="0" nodeType="clickEffect">
                                  <p:stCondLst>
                                    <p:cond delay="0"/>
                                  </p:stCondLst>
                                  <p:childTnLst>
                                    <p:set>
                                      <p:cBhvr>
                                        <p:cTn id="30" dur="1" fill="hold">
                                          <p:stCondLst>
                                            <p:cond delay="0"/>
                                          </p:stCondLst>
                                        </p:cTn>
                                        <p:tgtEl>
                                          <p:spTgt spid="4"/>
                                        </p:tgtEl>
                                        <p:attrNameLst>
                                          <p:attrName>style.visibility</p:attrName>
                                        </p:attrNameLst>
                                      </p:cBhvr>
                                      <p:to>
                                        <p:strVal val="visible"/>
                                      </p:to>
                                    </p:set>
                                    <p:animEffect transition="in" filter="fade">
                                      <p:cBhvr>
                                        <p:cTn id="31"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2" grpId="0"/>
      <p:bldP spid="6" grpId="0" animBg="1"/>
      <p:bldP spid="4" grpId="0"/>
      <p:bldP spid="7"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2451820" y="0"/>
            <a:ext cx="7288360" cy="6858000"/>
          </a:xfrm>
          <a:prstGeom prst="rect">
            <a:avLst/>
          </a:prstGeom>
        </p:spPr>
      </p:pic>
      <p:sp>
        <p:nvSpPr>
          <p:cNvPr id="3" name="TextBox 2"/>
          <p:cNvSpPr txBox="1"/>
          <p:nvPr/>
        </p:nvSpPr>
        <p:spPr>
          <a:xfrm>
            <a:off x="0" y="4837043"/>
            <a:ext cx="12191999" cy="1723549"/>
          </a:xfrm>
          <a:prstGeom prst="rect">
            <a:avLst/>
          </a:prstGeom>
          <a:noFill/>
        </p:spPr>
        <p:txBody>
          <a:bodyPr wrap="square" rtlCol="0">
            <a:spAutoFit/>
          </a:bodyPr>
          <a:lstStyle/>
          <a:p>
            <a:r>
              <a:rPr lang="en-US" sz="4400" b="1" dirty="0"/>
              <a:t>  Col 4:16 When this letter is read among you, </a:t>
            </a:r>
            <a:endParaRPr lang="en-US" sz="4400" b="1" dirty="0" smtClean="0"/>
          </a:p>
          <a:p>
            <a:r>
              <a:rPr lang="en-US" sz="4400" b="1" dirty="0" smtClean="0"/>
              <a:t>have </a:t>
            </a:r>
            <a:r>
              <a:rPr lang="en-US" sz="4400" b="1" dirty="0"/>
              <a:t>it also read in the church of the </a:t>
            </a:r>
            <a:r>
              <a:rPr lang="en-US" sz="4400" b="1" dirty="0" err="1"/>
              <a:t>Laodiceans</a:t>
            </a:r>
            <a:r>
              <a:rPr lang="en-US" sz="4400" b="1" dirty="0" smtClean="0"/>
              <a:t>;</a:t>
            </a:r>
            <a:endParaRPr lang="en-US" sz="4400" b="1" dirty="0"/>
          </a:p>
          <a:p>
            <a:endParaRPr lang="en-ZA" dirty="0"/>
          </a:p>
        </p:txBody>
      </p:sp>
    </p:spTree>
    <p:extLst>
      <p:ext uri="{BB962C8B-B14F-4D97-AF65-F5344CB8AC3E}">
        <p14:creationId xmlns:p14="http://schemas.microsoft.com/office/powerpoint/2010/main" val="37788250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500" fill="hold"/>
                                        <p:tgtEl>
                                          <p:spTgt spid="3"/>
                                        </p:tgtEl>
                                        <p:attrNameLst>
                                          <p:attrName>ppt_w</p:attrName>
                                        </p:attrNameLst>
                                      </p:cBhvr>
                                      <p:tavLst>
                                        <p:tav tm="0">
                                          <p:val>
                                            <p:fltVal val="0"/>
                                          </p:val>
                                        </p:tav>
                                        <p:tav tm="100000">
                                          <p:val>
                                            <p:strVal val="#ppt_w"/>
                                          </p:val>
                                        </p:tav>
                                      </p:tavLst>
                                    </p:anim>
                                    <p:anim calcmode="lin" valueType="num">
                                      <p:cBhvr>
                                        <p:cTn id="8" dur="500" fill="hold"/>
                                        <p:tgtEl>
                                          <p:spTgt spid="3"/>
                                        </p:tgtEl>
                                        <p:attrNameLst>
                                          <p:attrName>ppt_h</p:attrName>
                                        </p:attrNameLst>
                                      </p:cBhvr>
                                      <p:tavLst>
                                        <p:tav tm="0">
                                          <p:val>
                                            <p:fltVal val="0"/>
                                          </p:val>
                                        </p:tav>
                                        <p:tav tm="100000">
                                          <p:val>
                                            <p:strVal val="#ppt_h"/>
                                          </p:val>
                                        </p:tav>
                                      </p:tavLst>
                                    </p:anim>
                                    <p:animEffect transition="in" filter="fade">
                                      <p:cBhvr>
                                        <p:cTn id="9"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2" descr="G:\My Drive\Church\Colossians\Charts\Maps\7 Churches of rev.webp"/>
          <p:cNvSpPr>
            <a:spLocks noChangeAspect="1" noChangeArrowheads="1"/>
          </p:cNvSpPr>
          <p:nvPr/>
        </p:nvSpPr>
        <p:spPr bwMode="auto">
          <a:xfrm>
            <a:off x="2467701" y="3108188"/>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ZA"/>
          </a:p>
        </p:txBody>
      </p:sp>
      <p:pic>
        <p:nvPicPr>
          <p:cNvPr id="3" name="Picture 2"/>
          <p:cNvPicPr>
            <a:picLocks noChangeAspect="1"/>
          </p:cNvPicPr>
          <p:nvPr/>
        </p:nvPicPr>
        <p:blipFill>
          <a:blip r:embed="rId2"/>
          <a:stretch>
            <a:fillRect/>
          </a:stretch>
        </p:blipFill>
        <p:spPr>
          <a:xfrm>
            <a:off x="593091" y="0"/>
            <a:ext cx="11005817" cy="6858000"/>
          </a:xfrm>
          <a:prstGeom prst="rect">
            <a:avLst/>
          </a:prstGeom>
        </p:spPr>
      </p:pic>
      <p:sp>
        <p:nvSpPr>
          <p:cNvPr id="4" name="TextBox 3"/>
          <p:cNvSpPr txBox="1"/>
          <p:nvPr/>
        </p:nvSpPr>
        <p:spPr>
          <a:xfrm>
            <a:off x="593091" y="4966908"/>
            <a:ext cx="10549526" cy="954107"/>
          </a:xfrm>
          <a:prstGeom prst="rect">
            <a:avLst/>
          </a:prstGeom>
          <a:noFill/>
        </p:spPr>
        <p:txBody>
          <a:bodyPr wrap="square" rtlCol="0">
            <a:spAutoFit/>
          </a:bodyPr>
          <a:lstStyle/>
          <a:p>
            <a:r>
              <a:rPr lang="en-US" sz="2800" dirty="0"/>
              <a:t>Colossae </a:t>
            </a:r>
            <a:r>
              <a:rPr lang="en-US" sz="2800" dirty="0" smtClean="0"/>
              <a:t>&amp; Laodicea </a:t>
            </a:r>
            <a:r>
              <a:rPr lang="en-ZA" sz="2800" dirty="0" smtClean="0"/>
              <a:t>: </a:t>
            </a:r>
            <a:r>
              <a:rPr lang="en-ZA" sz="2800" dirty="0"/>
              <a:t>Pluralistic </a:t>
            </a:r>
            <a:r>
              <a:rPr lang="en-ZA" sz="2800" dirty="0" smtClean="0"/>
              <a:t>towns </a:t>
            </a:r>
            <a:r>
              <a:rPr lang="en-ZA" sz="2800" dirty="0"/>
              <a:t>(not one faith) </a:t>
            </a:r>
            <a:r>
              <a:rPr lang="en-ZA" sz="2800" dirty="0" smtClean="0"/>
              <a:t>variety </a:t>
            </a:r>
            <a:r>
              <a:rPr lang="en-ZA" sz="2800" dirty="0"/>
              <a:t>of cultural backgrounds </a:t>
            </a:r>
            <a:r>
              <a:rPr lang="en-ZA" sz="2800" dirty="0" smtClean="0"/>
              <a:t>&amp; beliefs</a:t>
            </a:r>
            <a:endParaRPr lang="en-ZA" sz="2800" dirty="0"/>
          </a:p>
        </p:txBody>
      </p:sp>
      <p:sp>
        <p:nvSpPr>
          <p:cNvPr id="5" name="TextBox 4"/>
          <p:cNvSpPr txBox="1"/>
          <p:nvPr/>
        </p:nvSpPr>
        <p:spPr>
          <a:xfrm>
            <a:off x="593091" y="3735978"/>
            <a:ext cx="9426120" cy="1384995"/>
          </a:xfrm>
          <a:prstGeom prst="rect">
            <a:avLst/>
          </a:prstGeom>
          <a:noFill/>
        </p:spPr>
        <p:txBody>
          <a:bodyPr wrap="square" rtlCol="0">
            <a:spAutoFit/>
          </a:bodyPr>
          <a:lstStyle/>
          <a:p>
            <a:r>
              <a:rPr lang="en-US" sz="2800" dirty="0"/>
              <a:t>Colossae </a:t>
            </a:r>
            <a:r>
              <a:rPr lang="en-US" sz="2800" dirty="0" smtClean="0"/>
              <a:t>and Laodicea were </a:t>
            </a:r>
            <a:r>
              <a:rPr lang="en-US" sz="2800" dirty="0"/>
              <a:t>strategically situated along several major trade routes, including the Royal Road that connected Ephesus to the Euphrates River</a:t>
            </a:r>
            <a:endParaRPr lang="en-ZA" sz="2800" dirty="0"/>
          </a:p>
        </p:txBody>
      </p:sp>
    </p:spTree>
    <p:extLst>
      <p:ext uri="{BB962C8B-B14F-4D97-AF65-F5344CB8AC3E}">
        <p14:creationId xmlns:p14="http://schemas.microsoft.com/office/powerpoint/2010/main" val="18461314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4"/>
                                        </p:tgtEl>
                                        <p:attrNameLst>
                                          <p:attrName>style.visibility</p:attrName>
                                        </p:attrNameLst>
                                      </p:cBhvr>
                                      <p:to>
                                        <p:strVal val="visible"/>
                                      </p:to>
                                    </p:set>
                                    <p:anim calcmode="lin" valueType="num">
                                      <p:cBhvr additive="base">
                                        <p:cTn id="13" dur="500" fill="hold"/>
                                        <p:tgtEl>
                                          <p:spTgt spid="4"/>
                                        </p:tgtEl>
                                        <p:attrNameLst>
                                          <p:attrName>ppt_x</p:attrName>
                                        </p:attrNameLst>
                                      </p:cBhvr>
                                      <p:tavLst>
                                        <p:tav tm="0">
                                          <p:val>
                                            <p:strVal val="#ppt_x"/>
                                          </p:val>
                                        </p:tav>
                                        <p:tav tm="100000">
                                          <p:val>
                                            <p:strVal val="#ppt_x"/>
                                          </p:val>
                                        </p:tav>
                                      </p:tavLst>
                                    </p:anim>
                                    <p:anim calcmode="lin" valueType="num">
                                      <p:cBhvr additive="base">
                                        <p:cTn id="14" dur="5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378822" y="-1202873"/>
            <a:ext cx="11116491" cy="8684759"/>
          </a:xfrm>
          <a:prstGeom prst="rect">
            <a:avLst/>
          </a:prstGeom>
        </p:spPr>
      </p:pic>
      <p:sp>
        <p:nvSpPr>
          <p:cNvPr id="3" name="TextBox 2"/>
          <p:cNvSpPr txBox="1"/>
          <p:nvPr/>
        </p:nvSpPr>
        <p:spPr>
          <a:xfrm>
            <a:off x="692331" y="4624251"/>
            <a:ext cx="10620103" cy="2585323"/>
          </a:xfrm>
          <a:prstGeom prst="rect">
            <a:avLst/>
          </a:prstGeom>
          <a:noFill/>
        </p:spPr>
        <p:txBody>
          <a:bodyPr wrap="square" rtlCol="0">
            <a:spAutoFit/>
          </a:bodyPr>
          <a:lstStyle/>
          <a:p>
            <a:r>
              <a:rPr lang="en-US" sz="3600" b="1" dirty="0"/>
              <a:t>  Rev 3:17 ‘Because you say, “I am rich, and have become wealthy, and have need of nothing,” and you do not know that you are wretched and miserable and poor and blind and naked,</a:t>
            </a:r>
          </a:p>
          <a:p>
            <a:endParaRPr lang="en-ZA" dirty="0"/>
          </a:p>
        </p:txBody>
      </p:sp>
    </p:spTree>
    <p:extLst>
      <p:ext uri="{BB962C8B-B14F-4D97-AF65-F5344CB8AC3E}">
        <p14:creationId xmlns:p14="http://schemas.microsoft.com/office/powerpoint/2010/main" val="38165952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14288"/>
            <a:ext cx="12192000" cy="7571303"/>
          </a:xfrm>
          <a:prstGeom prst="rect">
            <a:avLst/>
          </a:prstGeom>
          <a:noFill/>
        </p:spPr>
        <p:txBody>
          <a:bodyPr wrap="square" rtlCol="0">
            <a:spAutoFit/>
          </a:bodyPr>
          <a:lstStyle/>
          <a:p>
            <a:pPr algn="ctr"/>
            <a:r>
              <a:rPr lang="en-ZA" b="1" u="sng" dirty="0"/>
              <a:t>Key Verses</a:t>
            </a:r>
            <a:endParaRPr lang="en-ZA" dirty="0"/>
          </a:p>
          <a:p>
            <a:r>
              <a:rPr lang="en-ZA" b="1" dirty="0"/>
              <a:t>  Col 1:13 </a:t>
            </a:r>
            <a:r>
              <a:rPr lang="en-ZA" dirty="0"/>
              <a:t>For He rescued us from the domain of darkness, and transferred us to the kingdom of His beloved Son,</a:t>
            </a:r>
          </a:p>
          <a:p>
            <a:r>
              <a:rPr lang="en-ZA" b="1" dirty="0"/>
              <a:t>Col 1:19 </a:t>
            </a:r>
            <a:r>
              <a:rPr lang="en-ZA" dirty="0"/>
              <a:t>For it was the </a:t>
            </a:r>
            <a:r>
              <a:rPr lang="en-ZA" i="1" dirty="0"/>
              <a:t>Father’s </a:t>
            </a:r>
            <a:r>
              <a:rPr lang="en-ZA" dirty="0"/>
              <a:t>good pleasure for all the fullness to dwell in Him,</a:t>
            </a:r>
          </a:p>
          <a:p>
            <a:r>
              <a:rPr lang="en-ZA" b="1" dirty="0"/>
              <a:t>  Col 1:20 </a:t>
            </a:r>
            <a:r>
              <a:rPr lang="en-ZA" dirty="0"/>
              <a:t>and through Him to reconcile all things to Himself, having made peace through the blood of His cross; through Him, </a:t>
            </a:r>
            <a:r>
              <a:rPr lang="en-ZA" i="1" dirty="0"/>
              <a:t>I say, </a:t>
            </a:r>
            <a:r>
              <a:rPr lang="en-ZA" dirty="0"/>
              <a:t>whether things on earth or things in heaven.</a:t>
            </a:r>
          </a:p>
          <a:p>
            <a:r>
              <a:rPr lang="en-ZA" b="1" dirty="0"/>
              <a:t>  Col 2:3 </a:t>
            </a:r>
            <a:r>
              <a:rPr lang="en-ZA" dirty="0"/>
              <a:t>in whom are hidden all the treasures of wisdom and knowledge.</a:t>
            </a:r>
          </a:p>
          <a:p>
            <a:r>
              <a:rPr lang="en-ZA" dirty="0"/>
              <a:t> </a:t>
            </a:r>
            <a:r>
              <a:rPr lang="en-ZA" b="1" dirty="0"/>
              <a:t> Col 2:6 </a:t>
            </a:r>
            <a:r>
              <a:rPr lang="en-ZA" dirty="0"/>
              <a:t>Therefore as you have received Christ Jesus the Lord, </a:t>
            </a:r>
            <a:r>
              <a:rPr lang="en-ZA" i="1" dirty="0"/>
              <a:t>so </a:t>
            </a:r>
            <a:r>
              <a:rPr lang="en-ZA" dirty="0"/>
              <a:t>walk in Him,</a:t>
            </a:r>
          </a:p>
          <a:p>
            <a:r>
              <a:rPr lang="en-ZA" b="1" dirty="0"/>
              <a:t>  Col 2:7 </a:t>
            </a:r>
            <a:r>
              <a:rPr lang="en-ZA" dirty="0"/>
              <a:t>having been firmly rooted </a:t>
            </a:r>
            <a:r>
              <a:rPr lang="en-ZA" i="1" dirty="0"/>
              <a:t>and now </a:t>
            </a:r>
            <a:r>
              <a:rPr lang="en-ZA" dirty="0"/>
              <a:t>being built up in Him and established in your faith, just as you were instructed, </a:t>
            </a:r>
            <a:r>
              <a:rPr lang="en-ZA" i="1" dirty="0"/>
              <a:t>and </a:t>
            </a:r>
            <a:r>
              <a:rPr lang="en-ZA" dirty="0"/>
              <a:t>overflowing with gratitude.</a:t>
            </a:r>
          </a:p>
          <a:p>
            <a:r>
              <a:rPr lang="en-ZA" b="1" dirty="0"/>
              <a:t>  Col 2:8 </a:t>
            </a:r>
            <a:r>
              <a:rPr lang="en-ZA" dirty="0"/>
              <a:t>See to it that no one takes you captive through philosophy and empty deception, according to the tradition of men, according to the elementary principles of the world, rather than according to Christ.</a:t>
            </a:r>
          </a:p>
          <a:p>
            <a:r>
              <a:rPr lang="en-ZA" b="1" dirty="0"/>
              <a:t>  Col 2:9 </a:t>
            </a:r>
            <a:r>
              <a:rPr lang="en-ZA" dirty="0"/>
              <a:t>For in Him all the fullness of Deity dwells in bodily form,</a:t>
            </a:r>
          </a:p>
          <a:p>
            <a:r>
              <a:rPr lang="en-ZA" b="1" dirty="0"/>
              <a:t>  Col 2:10 </a:t>
            </a:r>
            <a:r>
              <a:rPr lang="en-ZA" dirty="0"/>
              <a:t>and in Him you have been made complete, and He is the head over all rule and authority;</a:t>
            </a:r>
          </a:p>
          <a:p>
            <a:r>
              <a:rPr lang="en-ZA" b="1" dirty="0"/>
              <a:t>  Col 2:13 </a:t>
            </a:r>
            <a:r>
              <a:rPr lang="en-ZA" dirty="0"/>
              <a:t>When you were dead in your transgressions and the uncircumcision of your flesh, He made you alive together with Him, having forgiven us all our transgressions,</a:t>
            </a:r>
          </a:p>
          <a:p>
            <a:r>
              <a:rPr lang="en-ZA" b="1" dirty="0"/>
              <a:t>  Col 3:1 </a:t>
            </a:r>
            <a:r>
              <a:rPr lang="en-ZA" dirty="0"/>
              <a:t>Therefore if you have been raised up with Christ, keep seeking the things above, where Christ is, seated at the right hand of God.</a:t>
            </a:r>
          </a:p>
          <a:p>
            <a:r>
              <a:rPr lang="en-ZA" b="1" dirty="0"/>
              <a:t>  Col 3:5 </a:t>
            </a:r>
            <a:r>
              <a:rPr lang="en-ZA" dirty="0"/>
              <a:t>Therefore consider the members of your earthly body as dead to immorality, impurity, passion, evil desire, and greed, which amounts to idolatry.</a:t>
            </a:r>
          </a:p>
          <a:p>
            <a:r>
              <a:rPr lang="en-ZA" dirty="0"/>
              <a:t> </a:t>
            </a:r>
            <a:r>
              <a:rPr lang="en-ZA" b="1" dirty="0" smtClean="0"/>
              <a:t>Col </a:t>
            </a:r>
            <a:r>
              <a:rPr lang="en-ZA" b="1" dirty="0"/>
              <a:t>3:12 </a:t>
            </a:r>
            <a:r>
              <a:rPr lang="en-ZA" dirty="0"/>
              <a:t>So, as those who have been chosen of God, holy and beloved, put on a heart of compassion, kindness, humility, gentleness and patience;</a:t>
            </a:r>
          </a:p>
          <a:p>
            <a:r>
              <a:rPr lang="en-ZA" b="1" dirty="0"/>
              <a:t>  Col 3:13 </a:t>
            </a:r>
            <a:r>
              <a:rPr lang="en-ZA" dirty="0"/>
              <a:t>bearing with one another, and forgiving each other, whoever has a complaint against anyone; just as the Lord forgave you, so also should you.</a:t>
            </a:r>
          </a:p>
          <a:p>
            <a:r>
              <a:rPr lang="en-ZA" dirty="0"/>
              <a:t> </a:t>
            </a:r>
            <a:r>
              <a:rPr lang="en-ZA" b="1" dirty="0" smtClean="0"/>
              <a:t>Col </a:t>
            </a:r>
            <a:r>
              <a:rPr lang="en-ZA" b="1" dirty="0"/>
              <a:t>4:6 </a:t>
            </a:r>
            <a:r>
              <a:rPr lang="en-ZA" dirty="0"/>
              <a:t>Let your speech always be with grace, </a:t>
            </a:r>
            <a:r>
              <a:rPr lang="en-ZA" i="1" dirty="0"/>
              <a:t>as though </a:t>
            </a:r>
            <a:r>
              <a:rPr lang="en-ZA" dirty="0"/>
              <a:t>seasoned with salt, so that you will know how you should respond to each person.</a:t>
            </a:r>
          </a:p>
          <a:p>
            <a:endParaRPr lang="en-ZA" dirty="0"/>
          </a:p>
        </p:txBody>
      </p:sp>
    </p:spTree>
    <p:extLst>
      <p:ext uri="{BB962C8B-B14F-4D97-AF65-F5344CB8AC3E}">
        <p14:creationId xmlns:p14="http://schemas.microsoft.com/office/powerpoint/2010/main" val="1088357670"/>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a:stretch>
            <a:fillRect/>
          </a:stretch>
        </p:blipFill>
        <p:spPr>
          <a:xfrm>
            <a:off x="118472" y="614523"/>
            <a:ext cx="11893520" cy="5734593"/>
          </a:xfrm>
          <a:prstGeom prst="rect">
            <a:avLst/>
          </a:prstGeom>
        </p:spPr>
      </p:pic>
      <p:sp>
        <p:nvSpPr>
          <p:cNvPr id="2" name="TextBox 1"/>
          <p:cNvSpPr txBox="1"/>
          <p:nvPr/>
        </p:nvSpPr>
        <p:spPr>
          <a:xfrm>
            <a:off x="0" y="1523999"/>
            <a:ext cx="1749287" cy="2123658"/>
          </a:xfrm>
          <a:prstGeom prst="rect">
            <a:avLst/>
          </a:prstGeom>
          <a:noFill/>
        </p:spPr>
        <p:txBody>
          <a:bodyPr wrap="square" rtlCol="0">
            <a:spAutoFit/>
          </a:bodyPr>
          <a:lstStyle/>
          <a:p>
            <a:pPr algn="ctr"/>
            <a:r>
              <a:rPr lang="en-ZA" sz="4400" dirty="0" smtClean="0"/>
              <a:t>Deity </a:t>
            </a:r>
            <a:r>
              <a:rPr lang="en-ZA" sz="4400" dirty="0"/>
              <a:t>of Christ</a:t>
            </a:r>
          </a:p>
        </p:txBody>
      </p:sp>
      <p:sp>
        <p:nvSpPr>
          <p:cNvPr id="4" name="TextBox 3"/>
          <p:cNvSpPr txBox="1"/>
          <p:nvPr/>
        </p:nvSpPr>
        <p:spPr>
          <a:xfrm>
            <a:off x="1616954" y="5185197"/>
            <a:ext cx="11387026" cy="1015663"/>
          </a:xfrm>
          <a:prstGeom prst="rect">
            <a:avLst/>
          </a:prstGeom>
          <a:noFill/>
        </p:spPr>
        <p:txBody>
          <a:bodyPr wrap="square" rtlCol="0">
            <a:spAutoFit/>
          </a:bodyPr>
          <a:lstStyle/>
          <a:p>
            <a:r>
              <a:rPr lang="en-US" sz="2000" b="1" dirty="0"/>
              <a:t>  Col 2:9 For in Him all the fullness of Deity dwells in bodily form,</a:t>
            </a:r>
          </a:p>
          <a:p>
            <a:r>
              <a:rPr lang="en-US" sz="2000" b="1" dirty="0"/>
              <a:t>  Col 2:10 and in Him you have been made complete, and He is the head over all rule and authority;</a:t>
            </a:r>
          </a:p>
          <a:p>
            <a:endParaRPr lang="en-ZA" sz="2000" b="1" dirty="0"/>
          </a:p>
        </p:txBody>
      </p:sp>
      <p:sp>
        <p:nvSpPr>
          <p:cNvPr id="5" name="TextBox 4"/>
          <p:cNvSpPr txBox="1"/>
          <p:nvPr/>
        </p:nvSpPr>
        <p:spPr>
          <a:xfrm>
            <a:off x="1497495" y="6150114"/>
            <a:ext cx="9939130" cy="707886"/>
          </a:xfrm>
          <a:prstGeom prst="rect">
            <a:avLst/>
          </a:prstGeom>
          <a:noFill/>
        </p:spPr>
        <p:txBody>
          <a:bodyPr wrap="square" rtlCol="0">
            <a:spAutoFit/>
          </a:bodyPr>
          <a:lstStyle/>
          <a:p>
            <a:pPr algn="ctr"/>
            <a:r>
              <a:rPr lang="en-ZA" sz="4000" b="1" dirty="0"/>
              <a:t>Therefore Christ is enough </a:t>
            </a:r>
            <a:r>
              <a:rPr lang="en-ZA" sz="4000" b="1" dirty="0" smtClean="0"/>
              <a:t>!</a:t>
            </a:r>
            <a:endParaRPr lang="en-ZA" sz="4000" b="1" dirty="0"/>
          </a:p>
        </p:txBody>
      </p:sp>
      <p:sp>
        <p:nvSpPr>
          <p:cNvPr id="6" name="TextBox 5"/>
          <p:cNvSpPr txBox="1"/>
          <p:nvPr/>
        </p:nvSpPr>
        <p:spPr>
          <a:xfrm>
            <a:off x="1749287" y="781878"/>
            <a:ext cx="10262705" cy="923330"/>
          </a:xfrm>
          <a:prstGeom prst="rect">
            <a:avLst/>
          </a:prstGeom>
          <a:noFill/>
        </p:spPr>
        <p:txBody>
          <a:bodyPr wrap="square" rtlCol="0">
            <a:spAutoFit/>
          </a:bodyPr>
          <a:lstStyle/>
          <a:p>
            <a:r>
              <a:rPr lang="en-US" sz="5400" dirty="0"/>
              <a:t>S</a:t>
            </a:r>
            <a:r>
              <a:rPr lang="en-US" sz="5400" dirty="0" smtClean="0"/>
              <a:t>upremacy </a:t>
            </a:r>
            <a:r>
              <a:rPr lang="en-US" sz="5400" dirty="0"/>
              <a:t>and S</a:t>
            </a:r>
            <a:r>
              <a:rPr lang="en-US" sz="5400" dirty="0" smtClean="0"/>
              <a:t>ufficiency </a:t>
            </a:r>
            <a:r>
              <a:rPr lang="en-US" sz="5400" dirty="0"/>
              <a:t>of C</a:t>
            </a:r>
            <a:r>
              <a:rPr lang="en-US" sz="5400" dirty="0" smtClean="0"/>
              <a:t>hrist </a:t>
            </a:r>
            <a:endParaRPr lang="en-ZA" sz="5400" dirty="0"/>
          </a:p>
        </p:txBody>
      </p:sp>
    </p:spTree>
    <p:extLst>
      <p:ext uri="{BB962C8B-B14F-4D97-AF65-F5344CB8AC3E}">
        <p14:creationId xmlns:p14="http://schemas.microsoft.com/office/powerpoint/2010/main" val="281592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1" presetClass="entr" presetSubtype="0" fill="hold" grpId="0" nodeType="clickEffect">
                                  <p:stCondLst>
                                    <p:cond delay="0"/>
                                  </p:stCondLst>
                                  <p:childTnLst>
                                    <p:set>
                                      <p:cBhvr>
                                        <p:cTn id="13" dur="1" fill="hold">
                                          <p:stCondLst>
                                            <p:cond delay="0"/>
                                          </p:stCondLst>
                                        </p:cTn>
                                        <p:tgtEl>
                                          <p:spTgt spid="5"/>
                                        </p:tgtEl>
                                        <p:attrNameLst>
                                          <p:attrName>style.visibility</p:attrName>
                                        </p:attrNameLst>
                                      </p:cBhvr>
                                      <p:to>
                                        <p:strVal val="visible"/>
                                      </p:to>
                                    </p:se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grpId="0" nodeType="clickEffect">
                                  <p:stCondLst>
                                    <p:cond delay="0"/>
                                  </p:stCondLst>
                                  <p:childTnLst>
                                    <p:set>
                                      <p:cBhvr>
                                        <p:cTn id="17" dur="1" fill="hold">
                                          <p:stCondLst>
                                            <p:cond delay="0"/>
                                          </p:stCondLst>
                                        </p:cTn>
                                        <p:tgtEl>
                                          <p:spTgt spid="2"/>
                                        </p:tgtEl>
                                        <p:attrNameLst>
                                          <p:attrName>style.visibility</p:attrName>
                                        </p:attrNameLst>
                                      </p:cBhvr>
                                      <p:to>
                                        <p:strVal val="visible"/>
                                      </p:to>
                                    </p:set>
                                    <p:animEffect transition="in" filter="fade">
                                      <p:cBhvr>
                                        <p:cTn id="18" dur="500"/>
                                        <p:tgtEl>
                                          <p:spTgt spid="2"/>
                                        </p:tgtEl>
                                      </p:cBhvr>
                                    </p:animEffect>
                                  </p:childTnLst>
                                </p:cTn>
                              </p:par>
                            </p:childTnLst>
                          </p:cTn>
                        </p:par>
                      </p:childTnLst>
                    </p:cTn>
                  </p:par>
                  <p:par>
                    <p:cTn id="19" fill="hold">
                      <p:stCondLst>
                        <p:cond delay="indefinite"/>
                      </p:stCondLst>
                      <p:childTnLst>
                        <p:par>
                          <p:cTn id="20" fill="hold">
                            <p:stCondLst>
                              <p:cond delay="0"/>
                            </p:stCondLst>
                            <p:childTnLst>
                              <p:par>
                                <p:cTn id="21" presetID="2" presetClass="entr" presetSubtype="4" fill="hold" grpId="0" nodeType="clickEffect">
                                  <p:stCondLst>
                                    <p:cond delay="0"/>
                                  </p:stCondLst>
                                  <p:childTnLst>
                                    <p:set>
                                      <p:cBhvr>
                                        <p:cTn id="22" dur="1" fill="hold">
                                          <p:stCondLst>
                                            <p:cond delay="0"/>
                                          </p:stCondLst>
                                        </p:cTn>
                                        <p:tgtEl>
                                          <p:spTgt spid="6"/>
                                        </p:tgtEl>
                                        <p:attrNameLst>
                                          <p:attrName>style.visibility</p:attrName>
                                        </p:attrNameLst>
                                      </p:cBhvr>
                                      <p:to>
                                        <p:strVal val="visible"/>
                                      </p:to>
                                    </p:set>
                                    <p:anim calcmode="lin" valueType="num">
                                      <p:cBhvr additive="base">
                                        <p:cTn id="23" dur="500" fill="hold"/>
                                        <p:tgtEl>
                                          <p:spTgt spid="6"/>
                                        </p:tgtEl>
                                        <p:attrNameLst>
                                          <p:attrName>ppt_x</p:attrName>
                                        </p:attrNameLst>
                                      </p:cBhvr>
                                      <p:tavLst>
                                        <p:tav tm="0">
                                          <p:val>
                                            <p:strVal val="#ppt_x"/>
                                          </p:val>
                                        </p:tav>
                                        <p:tav tm="100000">
                                          <p:val>
                                            <p:strVal val="#ppt_x"/>
                                          </p:val>
                                        </p:tav>
                                      </p:tavLst>
                                    </p:anim>
                                    <p:anim calcmode="lin" valueType="num">
                                      <p:cBhvr additive="base">
                                        <p:cTn id="24" dur="500" fill="hold"/>
                                        <p:tgtEl>
                                          <p:spTgt spid="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4" grpId="0"/>
      <p:bldP spid="5" grpId="0"/>
      <p:bldP spid="6"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2852187" y="0"/>
            <a:ext cx="6487626" cy="6858000"/>
          </a:xfrm>
          <a:prstGeom prst="rect">
            <a:avLst/>
          </a:prstGeom>
        </p:spPr>
      </p:pic>
      <p:sp>
        <p:nvSpPr>
          <p:cNvPr id="3" name="TextBox 2"/>
          <p:cNvSpPr txBox="1"/>
          <p:nvPr/>
        </p:nvSpPr>
        <p:spPr>
          <a:xfrm>
            <a:off x="0" y="731520"/>
            <a:ext cx="2852187" cy="4062651"/>
          </a:xfrm>
          <a:prstGeom prst="rect">
            <a:avLst/>
          </a:prstGeom>
          <a:noFill/>
        </p:spPr>
        <p:txBody>
          <a:bodyPr wrap="square" rtlCol="0">
            <a:spAutoFit/>
          </a:bodyPr>
          <a:lstStyle/>
          <a:p>
            <a:pPr algn="ctr"/>
            <a:r>
              <a:rPr lang="en-ZA" sz="4000" dirty="0"/>
              <a:t>Christ </a:t>
            </a:r>
            <a:r>
              <a:rPr lang="en-ZA" sz="4000" dirty="0" smtClean="0"/>
              <a:t>referred to </a:t>
            </a:r>
            <a:r>
              <a:rPr lang="en-ZA" sz="4000" dirty="0"/>
              <a:t>25x </a:t>
            </a:r>
            <a:endParaRPr lang="en-ZA" sz="4000" dirty="0" smtClean="0"/>
          </a:p>
          <a:p>
            <a:pPr algn="ctr"/>
            <a:r>
              <a:rPr lang="en-ZA" sz="4000" dirty="0" smtClean="0"/>
              <a:t>alluded </a:t>
            </a:r>
            <a:r>
              <a:rPr lang="en-ZA" sz="4000" dirty="0"/>
              <a:t>to </a:t>
            </a:r>
            <a:r>
              <a:rPr lang="en-ZA" sz="4000" dirty="0" smtClean="0"/>
              <a:t>65x</a:t>
            </a:r>
          </a:p>
          <a:p>
            <a:pPr algn="ctr"/>
            <a:r>
              <a:rPr lang="en-ZA" sz="4000" dirty="0" smtClean="0"/>
              <a:t> </a:t>
            </a:r>
            <a:r>
              <a:rPr lang="en-ZA" sz="4000" dirty="0"/>
              <a:t>all x30</a:t>
            </a:r>
          </a:p>
          <a:p>
            <a:endParaRPr lang="en-ZA" dirty="0"/>
          </a:p>
        </p:txBody>
      </p:sp>
      <p:sp>
        <p:nvSpPr>
          <p:cNvPr id="5" name="Down Arrow 4"/>
          <p:cNvSpPr/>
          <p:nvPr/>
        </p:nvSpPr>
        <p:spPr>
          <a:xfrm>
            <a:off x="3009651" y="773357"/>
            <a:ext cx="1426881" cy="4193177"/>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6" name="Down Arrow 5"/>
          <p:cNvSpPr/>
          <p:nvPr/>
        </p:nvSpPr>
        <p:spPr>
          <a:xfrm>
            <a:off x="4464220" y="773357"/>
            <a:ext cx="1426881" cy="4193177"/>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vert="vert" rtlCol="0" anchor="ctr"/>
          <a:lstStyle/>
          <a:p>
            <a:pPr algn="ctr"/>
            <a:r>
              <a:rPr lang="en-ZA" sz="2000" dirty="0">
                <a:solidFill>
                  <a:schemeClr val="tx1"/>
                </a:solidFill>
              </a:rPr>
              <a:t>Christ’s Supremacy Defended</a:t>
            </a:r>
          </a:p>
        </p:txBody>
      </p:sp>
      <p:sp>
        <p:nvSpPr>
          <p:cNvPr id="9" name="TextBox 8"/>
          <p:cNvSpPr txBox="1"/>
          <p:nvPr/>
        </p:nvSpPr>
        <p:spPr>
          <a:xfrm>
            <a:off x="3499621" y="731520"/>
            <a:ext cx="492443" cy="3822551"/>
          </a:xfrm>
          <a:prstGeom prst="rect">
            <a:avLst/>
          </a:prstGeom>
          <a:noFill/>
        </p:spPr>
        <p:txBody>
          <a:bodyPr vert="vert" wrap="square" rtlCol="0">
            <a:spAutoFit/>
          </a:bodyPr>
          <a:lstStyle/>
          <a:p>
            <a:pPr algn="ctr"/>
            <a:r>
              <a:rPr lang="en-ZA" sz="2000" dirty="0"/>
              <a:t>Christ’s Supremacy Displayed</a:t>
            </a:r>
          </a:p>
        </p:txBody>
      </p:sp>
      <p:sp>
        <p:nvSpPr>
          <p:cNvPr id="10" name="Down Arrow 9"/>
          <p:cNvSpPr/>
          <p:nvPr/>
        </p:nvSpPr>
        <p:spPr>
          <a:xfrm>
            <a:off x="6289848" y="846305"/>
            <a:ext cx="1426881" cy="4193177"/>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vert="vert" rtlCol="0" anchor="ctr"/>
          <a:lstStyle/>
          <a:p>
            <a:pPr algn="ctr"/>
            <a:r>
              <a:rPr lang="en-ZA" sz="2000" dirty="0">
                <a:solidFill>
                  <a:schemeClr val="tx1"/>
                </a:solidFill>
              </a:rPr>
              <a:t>Christ’s Supremacy Demanded</a:t>
            </a:r>
          </a:p>
        </p:txBody>
      </p:sp>
      <p:sp>
        <p:nvSpPr>
          <p:cNvPr id="11" name="Down Arrow 10"/>
          <p:cNvSpPr/>
          <p:nvPr/>
        </p:nvSpPr>
        <p:spPr>
          <a:xfrm>
            <a:off x="7744417" y="846305"/>
            <a:ext cx="1426881" cy="4193177"/>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vert="vert" rtlCol="0" anchor="ctr"/>
          <a:lstStyle/>
          <a:p>
            <a:pPr algn="ctr"/>
            <a:r>
              <a:rPr lang="en-ZA" sz="2000" dirty="0">
                <a:solidFill>
                  <a:schemeClr val="tx1"/>
                </a:solidFill>
              </a:rPr>
              <a:t>Christ’s Supremacy  </a:t>
            </a:r>
            <a:r>
              <a:rPr lang="en-ZA" sz="2000" dirty="0" smtClean="0">
                <a:solidFill>
                  <a:schemeClr val="tx1"/>
                </a:solidFill>
              </a:rPr>
              <a:t>Outworked</a:t>
            </a:r>
            <a:endParaRPr lang="en-ZA" sz="2000" dirty="0">
              <a:solidFill>
                <a:schemeClr val="tx1"/>
              </a:solidFill>
            </a:endParaRPr>
          </a:p>
        </p:txBody>
      </p:sp>
    </p:spTree>
    <p:extLst>
      <p:ext uri="{BB962C8B-B14F-4D97-AF65-F5344CB8AC3E}">
        <p14:creationId xmlns:p14="http://schemas.microsoft.com/office/powerpoint/2010/main" val="22245235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1000"/>
                                        <p:tgtEl>
                                          <p:spTgt spid="3">
                                            <p:txEl>
                                              <p:pRg st="1" end="1"/>
                                            </p:txEl>
                                          </p:spTgt>
                                        </p:tgtEl>
                                      </p:cBhvr>
                                    </p:animEffect>
                                    <p:anim calcmode="lin" valueType="num">
                                      <p:cBhvr>
                                        <p:cTn id="13"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4" dur="1000" fill="hold"/>
                                        <p:tgtEl>
                                          <p:spTgt spid="3">
                                            <p:txEl>
                                              <p:pRg st="1" end="1"/>
                                            </p:txEl>
                                          </p:spTgt>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1000"/>
                                        <p:tgtEl>
                                          <p:spTgt spid="3">
                                            <p:txEl>
                                              <p:pRg st="2" end="2"/>
                                            </p:txEl>
                                          </p:spTgt>
                                        </p:tgtEl>
                                      </p:cBhvr>
                                    </p:animEffect>
                                    <p:anim calcmode="lin" valueType="num">
                                      <p:cBhvr>
                                        <p:cTn id="18"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19"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2" presetClass="entr" presetSubtype="4" fill="hold" grpId="0" nodeType="clickEffect">
                                  <p:stCondLst>
                                    <p:cond delay="0"/>
                                  </p:stCondLst>
                                  <p:childTnLst>
                                    <p:set>
                                      <p:cBhvr>
                                        <p:cTn id="23" dur="1" fill="hold">
                                          <p:stCondLst>
                                            <p:cond delay="0"/>
                                          </p:stCondLst>
                                        </p:cTn>
                                        <p:tgtEl>
                                          <p:spTgt spid="9"/>
                                        </p:tgtEl>
                                        <p:attrNameLst>
                                          <p:attrName>style.visibility</p:attrName>
                                        </p:attrNameLst>
                                      </p:cBhvr>
                                      <p:to>
                                        <p:strVal val="visible"/>
                                      </p:to>
                                    </p:set>
                                    <p:anim calcmode="lin" valueType="num">
                                      <p:cBhvr additive="base">
                                        <p:cTn id="24" dur="500" fill="hold"/>
                                        <p:tgtEl>
                                          <p:spTgt spid="9"/>
                                        </p:tgtEl>
                                        <p:attrNameLst>
                                          <p:attrName>ppt_x</p:attrName>
                                        </p:attrNameLst>
                                      </p:cBhvr>
                                      <p:tavLst>
                                        <p:tav tm="0">
                                          <p:val>
                                            <p:strVal val="#ppt_x"/>
                                          </p:val>
                                        </p:tav>
                                        <p:tav tm="100000">
                                          <p:val>
                                            <p:strVal val="#ppt_x"/>
                                          </p:val>
                                        </p:tav>
                                      </p:tavLst>
                                    </p:anim>
                                    <p:anim calcmode="lin" valueType="num">
                                      <p:cBhvr additive="base">
                                        <p:cTn id="25" dur="500" fill="hold"/>
                                        <p:tgtEl>
                                          <p:spTgt spid="9"/>
                                        </p:tgtEl>
                                        <p:attrNameLst>
                                          <p:attrName>ppt_y</p:attrName>
                                        </p:attrNameLst>
                                      </p:cBhvr>
                                      <p:tavLst>
                                        <p:tav tm="0">
                                          <p:val>
                                            <p:strVal val="1+#ppt_h/2"/>
                                          </p:val>
                                        </p:tav>
                                        <p:tav tm="100000">
                                          <p:val>
                                            <p:strVal val="#ppt_y"/>
                                          </p:val>
                                        </p:tav>
                                      </p:tavLst>
                                    </p:anim>
                                  </p:childTnLst>
                                </p:cTn>
                              </p:par>
                              <p:par>
                                <p:cTn id="26" presetID="2" presetClass="entr" presetSubtype="4" fill="hold" grpId="0" nodeType="withEffect">
                                  <p:stCondLst>
                                    <p:cond delay="0"/>
                                  </p:stCondLst>
                                  <p:childTnLst>
                                    <p:set>
                                      <p:cBhvr>
                                        <p:cTn id="27" dur="1" fill="hold">
                                          <p:stCondLst>
                                            <p:cond delay="0"/>
                                          </p:stCondLst>
                                        </p:cTn>
                                        <p:tgtEl>
                                          <p:spTgt spid="5"/>
                                        </p:tgtEl>
                                        <p:attrNameLst>
                                          <p:attrName>style.visibility</p:attrName>
                                        </p:attrNameLst>
                                      </p:cBhvr>
                                      <p:to>
                                        <p:strVal val="visible"/>
                                      </p:to>
                                    </p:set>
                                    <p:anim calcmode="lin" valueType="num">
                                      <p:cBhvr additive="base">
                                        <p:cTn id="28" dur="500" fill="hold"/>
                                        <p:tgtEl>
                                          <p:spTgt spid="5"/>
                                        </p:tgtEl>
                                        <p:attrNameLst>
                                          <p:attrName>ppt_x</p:attrName>
                                        </p:attrNameLst>
                                      </p:cBhvr>
                                      <p:tavLst>
                                        <p:tav tm="0">
                                          <p:val>
                                            <p:strVal val="#ppt_x"/>
                                          </p:val>
                                        </p:tav>
                                        <p:tav tm="100000">
                                          <p:val>
                                            <p:strVal val="#ppt_x"/>
                                          </p:val>
                                        </p:tav>
                                      </p:tavLst>
                                    </p:anim>
                                    <p:anim calcmode="lin" valueType="num">
                                      <p:cBhvr additive="base">
                                        <p:cTn id="29"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30" fill="hold">
                      <p:stCondLst>
                        <p:cond delay="indefinite"/>
                      </p:stCondLst>
                      <p:childTnLst>
                        <p:par>
                          <p:cTn id="31" fill="hold">
                            <p:stCondLst>
                              <p:cond delay="0"/>
                            </p:stCondLst>
                            <p:childTnLst>
                              <p:par>
                                <p:cTn id="32" presetID="2" presetClass="entr" presetSubtype="4" fill="hold" grpId="0" nodeType="clickEffect">
                                  <p:stCondLst>
                                    <p:cond delay="0"/>
                                  </p:stCondLst>
                                  <p:childTnLst>
                                    <p:set>
                                      <p:cBhvr>
                                        <p:cTn id="33" dur="1" fill="hold">
                                          <p:stCondLst>
                                            <p:cond delay="0"/>
                                          </p:stCondLst>
                                        </p:cTn>
                                        <p:tgtEl>
                                          <p:spTgt spid="6"/>
                                        </p:tgtEl>
                                        <p:attrNameLst>
                                          <p:attrName>style.visibility</p:attrName>
                                        </p:attrNameLst>
                                      </p:cBhvr>
                                      <p:to>
                                        <p:strVal val="visible"/>
                                      </p:to>
                                    </p:set>
                                    <p:anim calcmode="lin" valueType="num">
                                      <p:cBhvr additive="base">
                                        <p:cTn id="34" dur="500" fill="hold"/>
                                        <p:tgtEl>
                                          <p:spTgt spid="6"/>
                                        </p:tgtEl>
                                        <p:attrNameLst>
                                          <p:attrName>ppt_x</p:attrName>
                                        </p:attrNameLst>
                                      </p:cBhvr>
                                      <p:tavLst>
                                        <p:tav tm="0">
                                          <p:val>
                                            <p:strVal val="#ppt_x"/>
                                          </p:val>
                                        </p:tav>
                                        <p:tav tm="100000">
                                          <p:val>
                                            <p:strVal val="#ppt_x"/>
                                          </p:val>
                                        </p:tav>
                                      </p:tavLst>
                                    </p:anim>
                                    <p:anim calcmode="lin" valueType="num">
                                      <p:cBhvr additive="base">
                                        <p:cTn id="35"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36" fill="hold">
                      <p:stCondLst>
                        <p:cond delay="indefinite"/>
                      </p:stCondLst>
                      <p:childTnLst>
                        <p:par>
                          <p:cTn id="37" fill="hold">
                            <p:stCondLst>
                              <p:cond delay="0"/>
                            </p:stCondLst>
                            <p:childTnLst>
                              <p:par>
                                <p:cTn id="38" presetID="2" presetClass="entr" presetSubtype="4" fill="hold" grpId="0" nodeType="clickEffect">
                                  <p:stCondLst>
                                    <p:cond delay="0"/>
                                  </p:stCondLst>
                                  <p:childTnLst>
                                    <p:set>
                                      <p:cBhvr>
                                        <p:cTn id="39" dur="1" fill="hold">
                                          <p:stCondLst>
                                            <p:cond delay="0"/>
                                          </p:stCondLst>
                                        </p:cTn>
                                        <p:tgtEl>
                                          <p:spTgt spid="10"/>
                                        </p:tgtEl>
                                        <p:attrNameLst>
                                          <p:attrName>style.visibility</p:attrName>
                                        </p:attrNameLst>
                                      </p:cBhvr>
                                      <p:to>
                                        <p:strVal val="visible"/>
                                      </p:to>
                                    </p:set>
                                    <p:anim calcmode="lin" valueType="num">
                                      <p:cBhvr additive="base">
                                        <p:cTn id="40" dur="500" fill="hold"/>
                                        <p:tgtEl>
                                          <p:spTgt spid="10"/>
                                        </p:tgtEl>
                                        <p:attrNameLst>
                                          <p:attrName>ppt_x</p:attrName>
                                        </p:attrNameLst>
                                      </p:cBhvr>
                                      <p:tavLst>
                                        <p:tav tm="0">
                                          <p:val>
                                            <p:strVal val="#ppt_x"/>
                                          </p:val>
                                        </p:tav>
                                        <p:tav tm="100000">
                                          <p:val>
                                            <p:strVal val="#ppt_x"/>
                                          </p:val>
                                        </p:tav>
                                      </p:tavLst>
                                    </p:anim>
                                    <p:anim calcmode="lin" valueType="num">
                                      <p:cBhvr additive="base">
                                        <p:cTn id="41"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par>
                    <p:cTn id="42" fill="hold">
                      <p:stCondLst>
                        <p:cond delay="indefinite"/>
                      </p:stCondLst>
                      <p:childTnLst>
                        <p:par>
                          <p:cTn id="43" fill="hold">
                            <p:stCondLst>
                              <p:cond delay="0"/>
                            </p:stCondLst>
                            <p:childTnLst>
                              <p:par>
                                <p:cTn id="44" presetID="2" presetClass="entr" presetSubtype="4" fill="hold" grpId="0" nodeType="clickEffect">
                                  <p:stCondLst>
                                    <p:cond delay="0"/>
                                  </p:stCondLst>
                                  <p:childTnLst>
                                    <p:set>
                                      <p:cBhvr>
                                        <p:cTn id="45" dur="1" fill="hold">
                                          <p:stCondLst>
                                            <p:cond delay="0"/>
                                          </p:stCondLst>
                                        </p:cTn>
                                        <p:tgtEl>
                                          <p:spTgt spid="11"/>
                                        </p:tgtEl>
                                        <p:attrNameLst>
                                          <p:attrName>style.visibility</p:attrName>
                                        </p:attrNameLst>
                                      </p:cBhvr>
                                      <p:to>
                                        <p:strVal val="visible"/>
                                      </p:to>
                                    </p:set>
                                    <p:anim calcmode="lin" valueType="num">
                                      <p:cBhvr additive="base">
                                        <p:cTn id="46" dur="500" fill="hold"/>
                                        <p:tgtEl>
                                          <p:spTgt spid="11"/>
                                        </p:tgtEl>
                                        <p:attrNameLst>
                                          <p:attrName>ppt_x</p:attrName>
                                        </p:attrNameLst>
                                      </p:cBhvr>
                                      <p:tavLst>
                                        <p:tav tm="0">
                                          <p:val>
                                            <p:strVal val="#ppt_x"/>
                                          </p:val>
                                        </p:tav>
                                        <p:tav tm="100000">
                                          <p:val>
                                            <p:strVal val="#ppt_x"/>
                                          </p:val>
                                        </p:tav>
                                      </p:tavLst>
                                    </p:anim>
                                    <p:anim calcmode="lin" valueType="num">
                                      <p:cBhvr additive="base">
                                        <p:cTn id="47"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9" grpId="0"/>
      <p:bldP spid="10" grpId="0" animBg="1"/>
      <p:bldP spid="11"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639384" y="0"/>
            <a:ext cx="10913232" cy="6858000"/>
          </a:xfrm>
          <a:prstGeom prst="rect">
            <a:avLst/>
          </a:prstGeom>
        </p:spPr>
      </p:pic>
      <p:grpSp>
        <p:nvGrpSpPr>
          <p:cNvPr id="8" name="Group 7"/>
          <p:cNvGrpSpPr/>
          <p:nvPr/>
        </p:nvGrpSpPr>
        <p:grpSpPr>
          <a:xfrm>
            <a:off x="6204857" y="705394"/>
            <a:ext cx="2573383" cy="1567543"/>
            <a:chOff x="6204857" y="705394"/>
            <a:chExt cx="2573383" cy="1567543"/>
          </a:xfrm>
        </p:grpSpPr>
        <p:sp>
          <p:nvSpPr>
            <p:cNvPr id="4" name="Down Arrow Callout 3"/>
            <p:cNvSpPr/>
            <p:nvPr/>
          </p:nvSpPr>
          <p:spPr>
            <a:xfrm>
              <a:off x="6204858" y="705394"/>
              <a:ext cx="2560320" cy="1567543"/>
            </a:xfrm>
            <a:prstGeom prst="downArrowCallou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5" name="TextBox 4"/>
            <p:cNvSpPr txBox="1"/>
            <p:nvPr/>
          </p:nvSpPr>
          <p:spPr>
            <a:xfrm>
              <a:off x="6204857" y="927463"/>
              <a:ext cx="2573383" cy="1200329"/>
            </a:xfrm>
            <a:prstGeom prst="rect">
              <a:avLst/>
            </a:prstGeom>
            <a:noFill/>
          </p:spPr>
          <p:txBody>
            <a:bodyPr wrap="square" rtlCol="0">
              <a:spAutoFit/>
            </a:bodyPr>
            <a:lstStyle/>
            <a:p>
              <a:r>
                <a:rPr lang="en-US" b="1" dirty="0"/>
                <a:t>  Col 2:6 </a:t>
              </a:r>
              <a:r>
                <a:rPr lang="en-US" dirty="0" smtClean="0"/>
                <a:t>..</a:t>
              </a:r>
              <a:r>
                <a:rPr lang="en-US" i="1" dirty="0" smtClean="0"/>
                <a:t>so </a:t>
              </a:r>
              <a:r>
                <a:rPr lang="en-US" dirty="0"/>
                <a:t>walk in Him,</a:t>
              </a:r>
            </a:p>
            <a:p>
              <a:pPr algn="ctr"/>
              <a:r>
                <a:rPr lang="en-US" b="1" dirty="0"/>
                <a:t>  Col 2:7 </a:t>
              </a:r>
              <a:r>
                <a:rPr lang="en-US" dirty="0" smtClean="0"/>
                <a:t>..Rooted &amp; built 	up </a:t>
              </a:r>
              <a:r>
                <a:rPr lang="en-US" dirty="0"/>
                <a:t>in Him </a:t>
              </a:r>
            </a:p>
            <a:p>
              <a:endParaRPr lang="en-ZA" dirty="0"/>
            </a:p>
          </p:txBody>
        </p:sp>
      </p:grpSp>
      <p:grpSp>
        <p:nvGrpSpPr>
          <p:cNvPr id="7" name="Group 6"/>
          <p:cNvGrpSpPr/>
          <p:nvPr/>
        </p:nvGrpSpPr>
        <p:grpSpPr>
          <a:xfrm>
            <a:off x="6204857" y="2168434"/>
            <a:ext cx="2455817" cy="2573341"/>
            <a:chOff x="6204857" y="2168434"/>
            <a:chExt cx="2455817" cy="2573341"/>
          </a:xfrm>
        </p:grpSpPr>
        <p:sp>
          <p:nvSpPr>
            <p:cNvPr id="6" name="Rounded Rectangular Callout 5"/>
            <p:cNvSpPr/>
            <p:nvPr/>
          </p:nvSpPr>
          <p:spPr>
            <a:xfrm>
              <a:off x="6204857" y="2168434"/>
              <a:ext cx="2455817" cy="2455817"/>
            </a:xfrm>
            <a:prstGeom prst="wedgeRoundRectCallou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3" name="TextBox 2"/>
            <p:cNvSpPr txBox="1"/>
            <p:nvPr/>
          </p:nvSpPr>
          <p:spPr>
            <a:xfrm>
              <a:off x="6204857" y="2495006"/>
              <a:ext cx="2455817" cy="2246769"/>
            </a:xfrm>
            <a:prstGeom prst="rect">
              <a:avLst/>
            </a:prstGeom>
            <a:noFill/>
          </p:spPr>
          <p:txBody>
            <a:bodyPr wrap="square" rtlCol="0">
              <a:spAutoFit/>
            </a:bodyPr>
            <a:lstStyle/>
            <a:p>
              <a:r>
                <a:rPr lang="en-US" b="1" dirty="0"/>
                <a:t>  </a:t>
              </a:r>
              <a:r>
                <a:rPr lang="en-US" sz="2800" b="1" dirty="0"/>
                <a:t>Col 1:28 </a:t>
              </a:r>
              <a:r>
                <a:rPr lang="en-US" sz="2800" b="1" dirty="0" smtClean="0"/>
                <a:t>…., </a:t>
              </a:r>
              <a:r>
                <a:rPr lang="en-US" sz="2800" b="1" dirty="0"/>
                <a:t>so that we may present every man complete in Christ.</a:t>
              </a:r>
              <a:endParaRPr lang="en-US" sz="2800" b="1" dirty="0">
                <a:effectLst/>
              </a:endParaRPr>
            </a:p>
          </p:txBody>
        </p:sp>
      </p:grpSp>
    </p:spTree>
    <p:extLst>
      <p:ext uri="{BB962C8B-B14F-4D97-AF65-F5344CB8AC3E}">
        <p14:creationId xmlns:p14="http://schemas.microsoft.com/office/powerpoint/2010/main" val="28910610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1000"/>
                                        <p:tgtEl>
                                          <p:spTgt spid="8"/>
                                        </p:tgtEl>
                                      </p:cBhvr>
                                    </p:animEffect>
                                    <p:anim calcmode="lin" valueType="num">
                                      <p:cBhvr>
                                        <p:cTn id="8" dur="1000" fill="hold"/>
                                        <p:tgtEl>
                                          <p:spTgt spid="8"/>
                                        </p:tgtEl>
                                        <p:attrNameLst>
                                          <p:attrName>ppt_x</p:attrName>
                                        </p:attrNameLst>
                                      </p:cBhvr>
                                      <p:tavLst>
                                        <p:tav tm="0">
                                          <p:val>
                                            <p:strVal val="#ppt_x"/>
                                          </p:val>
                                        </p:tav>
                                        <p:tav tm="100000">
                                          <p:val>
                                            <p:strVal val="#ppt_x"/>
                                          </p:val>
                                        </p:tav>
                                      </p:tavLst>
                                    </p:anim>
                                    <p:anim calcmode="lin" valueType="num">
                                      <p:cBhvr>
                                        <p:cTn id="9" dur="1000" fill="hold"/>
                                        <p:tgtEl>
                                          <p:spTgt spid="8"/>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7"/>
                                        </p:tgtEl>
                                        <p:attrNameLst>
                                          <p:attrName>style.visibility</p:attrName>
                                        </p:attrNameLst>
                                      </p:cBhvr>
                                      <p:to>
                                        <p:strVal val="visible"/>
                                      </p:to>
                                    </p:set>
                                    <p:animEffect transition="in" filter="fade">
                                      <p:cBhvr>
                                        <p:cTn id="14" dur="1000"/>
                                        <p:tgtEl>
                                          <p:spTgt spid="7"/>
                                        </p:tgtEl>
                                      </p:cBhvr>
                                    </p:animEffect>
                                    <p:anim calcmode="lin" valueType="num">
                                      <p:cBhvr>
                                        <p:cTn id="15" dur="1000" fill="hold"/>
                                        <p:tgtEl>
                                          <p:spTgt spid="7"/>
                                        </p:tgtEl>
                                        <p:attrNameLst>
                                          <p:attrName>ppt_x</p:attrName>
                                        </p:attrNameLst>
                                      </p:cBhvr>
                                      <p:tavLst>
                                        <p:tav tm="0">
                                          <p:val>
                                            <p:strVal val="#ppt_x"/>
                                          </p:val>
                                        </p:tav>
                                        <p:tav tm="100000">
                                          <p:val>
                                            <p:strVal val="#ppt_x"/>
                                          </p:val>
                                        </p:tav>
                                      </p:tavLst>
                                    </p:anim>
                                    <p:anim calcmode="lin" valueType="num">
                                      <p:cBhvr>
                                        <p:cTn id="16" dur="1000" fill="hold"/>
                                        <p:tgtEl>
                                          <p:spTgt spid="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bg>
      <p:bgPr>
        <a:blipFill>
          <a:blip r:embed="rId2"/>
          <a:stretch/>
        </a:blipFill>
        <a:effectLst/>
      </p:bgPr>
    </p:bg>
    <p:spTree>
      <p:nvGrpSpPr>
        <p:cNvPr id="1" name=""/>
        <p:cNvGrpSpPr/>
        <p:nvPr/>
      </p:nvGrpSpPr>
      <p:grpSpPr>
        <a:xfrm>
          <a:off x="0" y="0"/>
          <a:ext cx="0" cy="0"/>
          <a:chOff x="0" y="0"/>
          <a:chExt cx="0" cy="0"/>
        </a:xfrm>
      </p:grpSpPr>
      <p:sp useBgFill="1">
        <p:nvSpPr>
          <p:cNvPr id="2055" name="Rectangle 2054">
            <a:extLst>
              <a:ext uri="{FF2B5EF4-FFF2-40B4-BE49-F238E27FC236}">
                <a16:creationId xmlns:a16="http://schemas.microsoft.com/office/drawing/2014/main" xmlns="" id="{22AC0F86-9A78-4E84-A4B4-ADB8B2629A0C}"/>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a:endParaRPr lang="en-US">
              <a:solidFill>
                <a:prstClr val="white"/>
              </a:solidFill>
            </a:endParaRPr>
          </a:p>
        </p:txBody>
      </p:sp>
      <p:grpSp>
        <p:nvGrpSpPr>
          <p:cNvPr id="2057" name="Group 2056">
            <a:extLst>
              <a:ext uri="{FF2B5EF4-FFF2-40B4-BE49-F238E27FC236}">
                <a16:creationId xmlns:a16="http://schemas.microsoft.com/office/drawing/2014/main" xmlns="" id="{4AF78B9E-8BE2-4706-9377-A05FA25ABABF}"/>
              </a:ext>
              <a:ext uri="{C183D7F6-B498-43B3-948B-1728B52AA6E4}">
                <adec:decorative xmlns:adec="http://schemas.microsoft.com/office/drawing/2017/decorative" xmlns="" val="1"/>
              </a:ext>
            </a:extLst>
          </p:cNvPr>
          <p:cNvGrpSpPr>
            <a:grpSpLocks noGrp="1" noUngrp="1" noRot="1" noChangeAspect="1" noMove="1" noResize="1"/>
          </p:cNvGrpSpPr>
          <p:nvPr>
            <p:extLst>
              <p:ext uri="{386F3935-93C4-4BCD-93E2-E3B085C9AB24}">
                <p16:designElem xmlns:p16="http://schemas.microsoft.com/office/powerpoint/2015/main" xmlns="" val="1"/>
              </p:ext>
            </p:extLst>
          </p:nvPr>
        </p:nvGrpSpPr>
        <p:grpSpPr>
          <a:xfrm>
            <a:off x="-15736" y="0"/>
            <a:ext cx="12229962" cy="6856214"/>
            <a:chOff x="-15736" y="0"/>
            <a:chExt cx="12229962" cy="6856214"/>
          </a:xfrm>
        </p:grpSpPr>
        <p:pic>
          <p:nvPicPr>
            <p:cNvPr id="2058" name="Picture 2057">
              <a:extLst>
                <a:ext uri="{FF2B5EF4-FFF2-40B4-BE49-F238E27FC236}">
                  <a16:creationId xmlns:a16="http://schemas.microsoft.com/office/drawing/2014/main" xmlns="" id="{32CDFDE2-4DB3-4623-BA21-187D1B710FB9}"/>
                </a:ext>
                <a:ext uri="{C183D7F6-B498-43B3-948B-1728B52AA6E4}">
                  <adec:decorative xmlns:adec="http://schemas.microsoft.com/office/drawing/2017/decorative" xmlns="" val="1"/>
                </a:ext>
              </a:extLst>
            </p:cNvPr>
            <p:cNvPicPr>
              <a:picLocks noChangeAspect="1"/>
            </p:cNvPicPr>
            <p:nvPr>
              <p:extLst>
                <p:ext uri="{386F3935-93C4-4BCD-93E2-E3B085C9AB24}">
                  <p16:designElem xmlns:p16="http://schemas.microsoft.com/office/powerpoint/2015/main" xmlns="" val="1"/>
                </p:ext>
              </p:extLst>
            </p:nvPr>
          </p:nvPicPr>
          <p:blipFill>
            <a:blip r:embed="rId3">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059" name="Rectangle 2058">
              <a:extLst>
                <a:ext uri="{FF2B5EF4-FFF2-40B4-BE49-F238E27FC236}">
                  <a16:creationId xmlns:a16="http://schemas.microsoft.com/office/drawing/2014/main" xmlns="" id="{ED74B2AA-1443-4E9B-8462-F7F5B8525908}"/>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a:xfrm>
              <a:off x="608012" y="609600"/>
              <a:ext cx="10972800" cy="5638800"/>
            </a:xfrm>
            <a:prstGeom prst="rect">
              <a:avLst/>
            </a:prstGeom>
            <a:noFill/>
            <a:ln w="15875" cap="flat">
              <a:miter lim="800000"/>
            </a:ln>
          </p:spPr>
          <p:style>
            <a:lnRef idx="1">
              <a:schemeClr val="accent1"/>
            </a:lnRef>
            <a:fillRef idx="3">
              <a:schemeClr val="accent1"/>
            </a:fillRef>
            <a:effectRef idx="2">
              <a:schemeClr val="accent1"/>
            </a:effectRef>
            <a:fontRef idx="minor">
              <a:schemeClr val="lt1"/>
            </a:fontRef>
          </p:style>
          <p:txBody>
            <a:bodyPr/>
            <a:lstStyle/>
            <a:p>
              <a:pPr defTabSz="457200"/>
              <a:endParaRPr lang="en-ZA">
                <a:solidFill>
                  <a:prstClr val="white"/>
                </a:solidFill>
              </a:endParaRPr>
            </a:p>
          </p:txBody>
        </p:sp>
        <p:pic>
          <p:nvPicPr>
            <p:cNvPr id="2060" name="Picture 2059">
              <a:extLst>
                <a:ext uri="{FF2B5EF4-FFF2-40B4-BE49-F238E27FC236}">
                  <a16:creationId xmlns:a16="http://schemas.microsoft.com/office/drawing/2014/main" xmlns="" id="{9BB652B6-7300-49EC-9422-EF5342492AF1}"/>
                </a:ext>
                <a:ext uri="{C183D7F6-B498-43B3-948B-1728B52AA6E4}">
                  <adec:decorative xmlns:adec="http://schemas.microsoft.com/office/drawing/2017/decorative" xmlns="" val="1"/>
                </a:ext>
              </a:extLst>
            </p:cNvPr>
            <p:cNvPicPr>
              <a:picLocks noChangeAspect="1"/>
            </p:cNvPicPr>
            <p:nvPr>
              <p:extLst>
                <p:ext uri="{386F3935-93C4-4BCD-93E2-E3B085C9AB24}">
                  <p16:designElem xmlns:p16="http://schemas.microsoft.com/office/powerpoint/2015/main" xmlns="" val="1"/>
                </p:ext>
              </p:extLst>
            </p:nvPr>
          </p:nvPicPr>
          <p:blipFill rotWithShape="1">
            <a:blip r:embed="rId4">
              <a:extLst>
                <a:ext uri="{28A0092B-C50C-407E-A947-70E740481C1C}">
                  <a14:useLocalDpi xmlns:a14="http://schemas.microsoft.com/office/drawing/2010/main" val="0"/>
                </a:ext>
              </a:extLst>
            </a:blip>
            <a:srcRect/>
            <a:stretch/>
          </p:blipFill>
          <p:spPr>
            <a:xfrm>
              <a:off x="-15736" y="3153832"/>
              <a:ext cx="777240" cy="606425"/>
            </a:xfrm>
            <a:prstGeom prst="rect">
              <a:avLst/>
            </a:prstGeom>
          </p:spPr>
        </p:pic>
        <p:pic>
          <p:nvPicPr>
            <p:cNvPr id="2061" name="Picture 2060">
              <a:extLst>
                <a:ext uri="{FF2B5EF4-FFF2-40B4-BE49-F238E27FC236}">
                  <a16:creationId xmlns:a16="http://schemas.microsoft.com/office/drawing/2014/main" xmlns="" id="{D0909587-01DE-424D-A15F-DAA28CF2CD38}"/>
                </a:ext>
                <a:ext uri="{C183D7F6-B498-43B3-948B-1728B52AA6E4}">
                  <adec:decorative xmlns:adec="http://schemas.microsoft.com/office/drawing/2017/decorative" xmlns="" val="1"/>
                </a:ext>
              </a:extLst>
            </p:cNvPr>
            <p:cNvPicPr>
              <a:picLocks noChangeAspect="1"/>
            </p:cNvPicPr>
            <p:nvPr>
              <p:extLst>
                <p:ext uri="{386F3935-93C4-4BCD-93E2-E3B085C9AB24}">
                  <p16:designElem xmlns:p16="http://schemas.microsoft.com/office/powerpoint/2015/main" xmlns="" val="1"/>
                </p:ext>
              </p:extLst>
            </p:nvPr>
          </p:nvPicPr>
          <p:blipFill rotWithShape="1">
            <a:blip r:embed="rId4">
              <a:extLst>
                <a:ext uri="{28A0092B-C50C-407E-A947-70E740481C1C}">
                  <a14:useLocalDpi xmlns:a14="http://schemas.microsoft.com/office/drawing/2010/main" val="0"/>
                </a:ext>
              </a:extLst>
            </a:blip>
            <a:srcRect/>
            <a:stretch/>
          </p:blipFill>
          <p:spPr>
            <a:xfrm>
              <a:off x="11436986" y="3153832"/>
              <a:ext cx="777240" cy="606425"/>
            </a:xfrm>
            <a:prstGeom prst="rect">
              <a:avLst/>
            </a:prstGeom>
          </p:spPr>
        </p:pic>
      </p:grpSp>
      <p:sp>
        <p:nvSpPr>
          <p:cNvPr id="2063" name="Rectangle 2062">
            <a:extLst>
              <a:ext uri="{FF2B5EF4-FFF2-40B4-BE49-F238E27FC236}">
                <a16:creationId xmlns:a16="http://schemas.microsoft.com/office/drawing/2014/main" xmlns="" id="{69A54E25-1C05-48E5-A5CC-3778C1D3632D}"/>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1092643" y="1092200"/>
            <a:ext cx="5942687" cy="4515104"/>
          </a:xfrm>
          <a:prstGeom prst="rect">
            <a:avLst/>
          </a:prstGeom>
          <a:solidFill>
            <a:schemeClr val="bg1"/>
          </a:solidFill>
          <a:ln w="57150" cmpd="thickThin">
            <a:solidFill>
              <a:schemeClr val="tx1">
                <a:lumMod val="50000"/>
                <a:lumOff val="50000"/>
              </a:schemeClr>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a:endParaRPr lang="en-US">
              <a:solidFill>
                <a:prstClr val="white"/>
              </a:solidFill>
            </a:endParaRPr>
          </a:p>
        </p:txBody>
      </p:sp>
      <p:pic>
        <p:nvPicPr>
          <p:cNvPr id="2050" name="Picture 2" descr="Christ Is All w/lyrics Matt Boswell &amp; Matt Papa">
            <a:extLst>
              <a:ext uri="{FF2B5EF4-FFF2-40B4-BE49-F238E27FC236}">
                <a16:creationId xmlns:a16="http://schemas.microsoft.com/office/drawing/2014/main" xmlns="" id="{B44A3D68-8D2E-9DAC-F35B-A2D1088B1D68}"/>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l="7210" r="15840" b="-1"/>
          <a:stretch/>
        </p:blipFill>
        <p:spPr bwMode="auto">
          <a:xfrm>
            <a:off x="1237797" y="1420362"/>
            <a:ext cx="5278777" cy="3858780"/>
          </a:xfrm>
          <a:prstGeom prst="rect">
            <a:avLst/>
          </a:prstGeom>
          <a:noFill/>
          <a:extLst>
            <a:ext uri="{909E8E84-426E-40DD-AFC4-6F175D3DCCD1}">
              <a14:hiddenFill xmlns:a14="http://schemas.microsoft.com/office/drawing/2010/main">
                <a:solidFill>
                  <a:srgbClr val="FFFFFF"/>
                </a:solidFill>
              </a14:hiddenFill>
            </a:ext>
          </a:extLst>
        </p:spPr>
      </p:pic>
      <p:cxnSp>
        <p:nvCxnSpPr>
          <p:cNvPr id="2065" name="Straight Connector 2064">
            <a:extLst>
              <a:ext uri="{FF2B5EF4-FFF2-40B4-BE49-F238E27FC236}">
                <a16:creationId xmlns:a16="http://schemas.microsoft.com/office/drawing/2014/main" xmlns="" id="{0E5D0023-B23E-4823-8D72-B07FFF8CAE96}"/>
              </a:ext>
              <a:ext uri="{C183D7F6-B498-43B3-948B-1728B52AA6E4}">
                <adec:decorative xmlns:adec="http://schemas.microsoft.com/office/drawing/2017/decorative" xmlns=""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xmlns="" val="1"/>
              </p:ext>
            </p:extLst>
          </p:nvPr>
        </p:nvCxnSpPr>
        <p:spPr>
          <a:xfrm>
            <a:off x="7520089" y="2400639"/>
            <a:ext cx="3376508" cy="0"/>
          </a:xfrm>
          <a:prstGeom prst="line">
            <a:avLst/>
          </a:prstGeom>
        </p:spPr>
        <p:style>
          <a:lnRef idx="2">
            <a:schemeClr val="accent1"/>
          </a:lnRef>
          <a:fillRef idx="0">
            <a:schemeClr val="accent1"/>
          </a:fillRef>
          <a:effectRef idx="1">
            <a:schemeClr val="accent1"/>
          </a:effectRef>
          <a:fontRef idx="minor">
            <a:schemeClr val="tx1"/>
          </a:fontRef>
        </p:style>
      </p:cxnSp>
      <p:sp>
        <p:nvSpPr>
          <p:cNvPr id="3" name="Content Placeholder 2">
            <a:extLst>
              <a:ext uri="{FF2B5EF4-FFF2-40B4-BE49-F238E27FC236}">
                <a16:creationId xmlns:a16="http://schemas.microsoft.com/office/drawing/2014/main" xmlns="" id="{E99358BD-AB31-BBDF-0F22-836BF2848763}"/>
              </a:ext>
            </a:extLst>
          </p:cNvPr>
          <p:cNvSpPr>
            <a:spLocks noGrp="1"/>
          </p:cNvSpPr>
          <p:nvPr>
            <p:ph idx="1"/>
          </p:nvPr>
        </p:nvSpPr>
        <p:spPr>
          <a:xfrm>
            <a:off x="7146358" y="2496757"/>
            <a:ext cx="4082282" cy="3389843"/>
          </a:xfrm>
        </p:spPr>
        <p:txBody>
          <a:bodyPr>
            <a:normAutofit/>
          </a:bodyPr>
          <a:lstStyle/>
          <a:p>
            <a:pPr marL="0" indent="0" algn="ctr">
              <a:buNone/>
            </a:pPr>
            <a:r>
              <a:rPr lang="en-ZA" b="1" kern="100" dirty="0">
                <a:effectLst/>
                <a:latin typeface="Aptos ExtraBold" panose="020F0502020204030204" pitchFamily="34" charset="0"/>
                <a:ea typeface="Aptos" panose="020B0004020202020204" pitchFamily="34" charset="0"/>
                <a:cs typeface="Times New Roman" panose="02020603050405020304" pitchFamily="18" charset="0"/>
              </a:rPr>
              <a:t>To be a Christian is to realize that our entire existence is due to Christ and respond in such a way that this knowledge affects every aspect of our lives. </a:t>
            </a:r>
            <a:endParaRPr lang="en-ZA" kern="100" dirty="0">
              <a:effectLst/>
              <a:latin typeface="Aptos ExtraBold" panose="020F0502020204030204" pitchFamily="34" charset="0"/>
              <a:ea typeface="Aptos" panose="020B0004020202020204" pitchFamily="34" charset="0"/>
              <a:cs typeface="Times New Roman" panose="02020603050405020304" pitchFamily="18" charset="0"/>
            </a:endParaRPr>
          </a:p>
          <a:p>
            <a:endParaRPr lang="en-ZA" dirty="0"/>
          </a:p>
        </p:txBody>
      </p:sp>
      <p:sp>
        <p:nvSpPr>
          <p:cNvPr id="2" name="Title 1">
            <a:extLst>
              <a:ext uri="{FF2B5EF4-FFF2-40B4-BE49-F238E27FC236}">
                <a16:creationId xmlns:a16="http://schemas.microsoft.com/office/drawing/2014/main" xmlns="" id="{6D1F296D-565A-D5CD-8AF5-6D15C1112BAE}"/>
              </a:ext>
            </a:extLst>
          </p:cNvPr>
          <p:cNvSpPr>
            <a:spLocks noGrp="1"/>
          </p:cNvSpPr>
          <p:nvPr>
            <p:ph type="title"/>
          </p:nvPr>
        </p:nvSpPr>
        <p:spPr>
          <a:xfrm>
            <a:off x="815697" y="-1560713"/>
            <a:ext cx="3022877" cy="130042"/>
          </a:xfrm>
        </p:spPr>
        <p:txBody>
          <a:bodyPr>
            <a:normAutofit fontScale="90000"/>
          </a:bodyPr>
          <a:lstStyle/>
          <a:p>
            <a:endParaRPr lang="en-ZA" dirty="0"/>
          </a:p>
        </p:txBody>
      </p:sp>
      <p:sp>
        <p:nvSpPr>
          <p:cNvPr id="4" name="TextBox 3"/>
          <p:cNvSpPr txBox="1"/>
          <p:nvPr/>
        </p:nvSpPr>
        <p:spPr>
          <a:xfrm>
            <a:off x="1389717" y="3760257"/>
            <a:ext cx="5278903" cy="1477328"/>
          </a:xfrm>
          <a:prstGeom prst="rect">
            <a:avLst/>
          </a:prstGeom>
          <a:noFill/>
        </p:spPr>
        <p:txBody>
          <a:bodyPr wrap="square" rtlCol="0">
            <a:spAutoFit/>
          </a:bodyPr>
          <a:lstStyle/>
          <a:p>
            <a:pPr algn="ctr"/>
            <a:r>
              <a:rPr lang="en-US" sz="5400" dirty="0" smtClean="0">
                <a:latin typeface="Arial Black" panose="020B0A04020102020204" pitchFamily="34" charset="0"/>
              </a:rPr>
              <a:t>And in all </a:t>
            </a:r>
          </a:p>
          <a:p>
            <a:pPr algn="ctr"/>
            <a:r>
              <a:rPr lang="en-US" sz="3600" dirty="0" smtClean="0">
                <a:latin typeface="Arial Black" panose="020B0A04020102020204" pitchFamily="34" charset="0"/>
              </a:rPr>
              <a:t>Col 3 v11</a:t>
            </a:r>
            <a:endParaRPr lang="en-ZA" sz="3600" dirty="0">
              <a:latin typeface="Arial Black" panose="020B0A04020102020204" pitchFamily="34" charset="0"/>
            </a:endParaRPr>
          </a:p>
        </p:txBody>
      </p:sp>
    </p:spTree>
    <p:extLst>
      <p:ext uri="{BB962C8B-B14F-4D97-AF65-F5344CB8AC3E}">
        <p14:creationId xmlns:p14="http://schemas.microsoft.com/office/powerpoint/2010/main" val="39350362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1510047" y="46373"/>
            <a:ext cx="9144000" cy="6858000"/>
          </a:xfrm>
          <a:prstGeom prst="rect">
            <a:avLst/>
          </a:prstGeom>
        </p:spPr>
      </p:pic>
      <p:sp>
        <p:nvSpPr>
          <p:cNvPr id="3" name="TextBox 2"/>
          <p:cNvSpPr txBox="1"/>
          <p:nvPr/>
        </p:nvSpPr>
        <p:spPr>
          <a:xfrm>
            <a:off x="9908146" y="74997"/>
            <a:ext cx="1983346" cy="461665"/>
          </a:xfrm>
          <a:prstGeom prst="rect">
            <a:avLst/>
          </a:prstGeom>
          <a:noFill/>
        </p:spPr>
        <p:txBody>
          <a:bodyPr wrap="square" rtlCol="0">
            <a:spAutoFit/>
          </a:bodyPr>
          <a:lstStyle/>
          <a:p>
            <a:r>
              <a:rPr lang="en-ZA" sz="2400" dirty="0"/>
              <a:t>Be </a:t>
            </a:r>
            <a:r>
              <a:rPr lang="en-ZA" sz="2400" dirty="0" smtClean="0"/>
              <a:t>far sighted</a:t>
            </a:r>
            <a:endParaRPr lang="en-ZA" sz="2400" dirty="0"/>
          </a:p>
        </p:txBody>
      </p:sp>
      <p:sp>
        <p:nvSpPr>
          <p:cNvPr id="4" name="TextBox 3"/>
          <p:cNvSpPr txBox="1"/>
          <p:nvPr/>
        </p:nvSpPr>
        <p:spPr>
          <a:xfrm>
            <a:off x="9908146" y="495433"/>
            <a:ext cx="1983346" cy="461665"/>
          </a:xfrm>
          <a:prstGeom prst="rect">
            <a:avLst/>
          </a:prstGeom>
          <a:noFill/>
        </p:spPr>
        <p:txBody>
          <a:bodyPr wrap="square" rtlCol="0">
            <a:spAutoFit/>
          </a:bodyPr>
          <a:lstStyle/>
          <a:p>
            <a:r>
              <a:rPr lang="en-ZA" sz="2400" dirty="0"/>
              <a:t>Be pure</a:t>
            </a:r>
          </a:p>
        </p:txBody>
      </p:sp>
      <p:sp>
        <p:nvSpPr>
          <p:cNvPr id="5" name="TextBox 4"/>
          <p:cNvSpPr txBox="1"/>
          <p:nvPr/>
        </p:nvSpPr>
        <p:spPr>
          <a:xfrm>
            <a:off x="9908146" y="964522"/>
            <a:ext cx="2283854" cy="461665"/>
          </a:xfrm>
          <a:prstGeom prst="rect">
            <a:avLst/>
          </a:prstGeom>
          <a:noFill/>
        </p:spPr>
        <p:txBody>
          <a:bodyPr wrap="square" rtlCol="0">
            <a:spAutoFit/>
          </a:bodyPr>
          <a:lstStyle/>
          <a:p>
            <a:r>
              <a:rPr lang="en-ZA" sz="2400" dirty="0"/>
              <a:t>Be considerate </a:t>
            </a:r>
          </a:p>
        </p:txBody>
      </p:sp>
      <p:sp>
        <p:nvSpPr>
          <p:cNvPr id="6" name="TextBox 5"/>
          <p:cNvSpPr txBox="1"/>
          <p:nvPr/>
        </p:nvSpPr>
        <p:spPr>
          <a:xfrm>
            <a:off x="9908146" y="1392707"/>
            <a:ext cx="1983346" cy="461665"/>
          </a:xfrm>
          <a:prstGeom prst="rect">
            <a:avLst/>
          </a:prstGeom>
          <a:noFill/>
        </p:spPr>
        <p:txBody>
          <a:bodyPr wrap="square" rtlCol="0">
            <a:spAutoFit/>
          </a:bodyPr>
          <a:lstStyle/>
          <a:p>
            <a:r>
              <a:rPr lang="en-ZA" sz="2400" dirty="0"/>
              <a:t>Be loving</a:t>
            </a:r>
          </a:p>
        </p:txBody>
      </p:sp>
      <p:sp>
        <p:nvSpPr>
          <p:cNvPr id="7" name="TextBox 6"/>
          <p:cNvSpPr txBox="1"/>
          <p:nvPr/>
        </p:nvSpPr>
        <p:spPr>
          <a:xfrm>
            <a:off x="9908146" y="1941566"/>
            <a:ext cx="1983346" cy="461665"/>
          </a:xfrm>
          <a:prstGeom prst="rect">
            <a:avLst/>
          </a:prstGeom>
          <a:noFill/>
        </p:spPr>
        <p:txBody>
          <a:bodyPr wrap="square" rtlCol="0">
            <a:spAutoFit/>
          </a:bodyPr>
          <a:lstStyle/>
          <a:p>
            <a:r>
              <a:rPr lang="en-ZA" sz="2400" dirty="0"/>
              <a:t>Be thankful</a:t>
            </a:r>
          </a:p>
        </p:txBody>
      </p:sp>
      <p:sp>
        <p:nvSpPr>
          <p:cNvPr id="8" name="TextBox 7"/>
          <p:cNvSpPr txBox="1"/>
          <p:nvPr/>
        </p:nvSpPr>
        <p:spPr>
          <a:xfrm>
            <a:off x="9652715" y="2474787"/>
            <a:ext cx="2614411" cy="461665"/>
          </a:xfrm>
          <a:prstGeom prst="rect">
            <a:avLst/>
          </a:prstGeom>
          <a:noFill/>
        </p:spPr>
        <p:txBody>
          <a:bodyPr wrap="square" rtlCol="0">
            <a:spAutoFit/>
          </a:bodyPr>
          <a:lstStyle/>
          <a:p>
            <a:r>
              <a:rPr lang="en-ZA" sz="2400" dirty="0"/>
              <a:t>Be Christ controlled</a:t>
            </a:r>
          </a:p>
        </p:txBody>
      </p:sp>
      <p:sp>
        <p:nvSpPr>
          <p:cNvPr id="9" name="TextBox 8"/>
          <p:cNvSpPr txBox="1"/>
          <p:nvPr/>
        </p:nvSpPr>
        <p:spPr>
          <a:xfrm>
            <a:off x="9908146" y="3007386"/>
            <a:ext cx="2436254" cy="461665"/>
          </a:xfrm>
          <a:prstGeom prst="rect">
            <a:avLst/>
          </a:prstGeom>
          <a:noFill/>
        </p:spPr>
        <p:txBody>
          <a:bodyPr wrap="square" rtlCol="0">
            <a:spAutoFit/>
          </a:bodyPr>
          <a:lstStyle/>
          <a:p>
            <a:r>
              <a:rPr lang="en-ZA" sz="2400" dirty="0"/>
              <a:t>Be </a:t>
            </a:r>
            <a:r>
              <a:rPr lang="en-ZA" sz="2400" dirty="0" smtClean="0"/>
              <a:t>compassionate</a:t>
            </a:r>
            <a:endParaRPr lang="en-ZA" sz="2400" dirty="0"/>
          </a:p>
        </p:txBody>
      </p:sp>
      <p:sp>
        <p:nvSpPr>
          <p:cNvPr id="10" name="TextBox 9"/>
          <p:cNvSpPr txBox="1"/>
          <p:nvPr/>
        </p:nvSpPr>
        <p:spPr>
          <a:xfrm>
            <a:off x="10015470" y="5253221"/>
            <a:ext cx="2283854" cy="461665"/>
          </a:xfrm>
          <a:prstGeom prst="rect">
            <a:avLst/>
          </a:prstGeom>
          <a:noFill/>
        </p:spPr>
        <p:txBody>
          <a:bodyPr wrap="square" rtlCol="0">
            <a:spAutoFit/>
          </a:bodyPr>
          <a:lstStyle/>
          <a:p>
            <a:r>
              <a:rPr lang="en-ZA" sz="2400" dirty="0"/>
              <a:t>Be submissive</a:t>
            </a:r>
          </a:p>
        </p:txBody>
      </p:sp>
      <p:sp>
        <p:nvSpPr>
          <p:cNvPr id="11" name="TextBox 10"/>
          <p:cNvSpPr txBox="1"/>
          <p:nvPr/>
        </p:nvSpPr>
        <p:spPr>
          <a:xfrm>
            <a:off x="10015470" y="5601835"/>
            <a:ext cx="2358980" cy="461665"/>
          </a:xfrm>
          <a:prstGeom prst="rect">
            <a:avLst/>
          </a:prstGeom>
          <a:noFill/>
        </p:spPr>
        <p:txBody>
          <a:bodyPr wrap="square" rtlCol="0">
            <a:spAutoFit/>
          </a:bodyPr>
          <a:lstStyle/>
          <a:p>
            <a:r>
              <a:rPr lang="en-ZA" sz="2400" dirty="0"/>
              <a:t>Be interrelated</a:t>
            </a:r>
          </a:p>
        </p:txBody>
      </p:sp>
      <p:sp>
        <p:nvSpPr>
          <p:cNvPr id="12" name="TextBox 11"/>
          <p:cNvSpPr txBox="1"/>
          <p:nvPr/>
        </p:nvSpPr>
        <p:spPr>
          <a:xfrm>
            <a:off x="10058400" y="6025446"/>
            <a:ext cx="1983346" cy="830997"/>
          </a:xfrm>
          <a:prstGeom prst="rect">
            <a:avLst/>
          </a:prstGeom>
          <a:noFill/>
        </p:spPr>
        <p:txBody>
          <a:bodyPr wrap="square" rtlCol="0">
            <a:spAutoFit/>
          </a:bodyPr>
          <a:lstStyle/>
          <a:p>
            <a:r>
              <a:rPr lang="en-ZA" sz="2400" dirty="0"/>
              <a:t>Be obedient</a:t>
            </a:r>
            <a:br>
              <a:rPr lang="en-ZA" sz="2400" dirty="0"/>
            </a:br>
            <a:endParaRPr lang="en-ZA" sz="2400" dirty="0"/>
          </a:p>
        </p:txBody>
      </p:sp>
      <p:sp>
        <p:nvSpPr>
          <p:cNvPr id="13" name="TextBox 12"/>
          <p:cNvSpPr txBox="1"/>
          <p:nvPr/>
        </p:nvSpPr>
        <p:spPr>
          <a:xfrm>
            <a:off x="10075572" y="6442708"/>
            <a:ext cx="1983346" cy="461665"/>
          </a:xfrm>
          <a:prstGeom prst="rect">
            <a:avLst/>
          </a:prstGeom>
          <a:noFill/>
        </p:spPr>
        <p:txBody>
          <a:bodyPr wrap="square" rtlCol="0">
            <a:spAutoFit/>
          </a:bodyPr>
          <a:lstStyle/>
          <a:p>
            <a:r>
              <a:rPr lang="en-ZA" sz="2400" dirty="0"/>
              <a:t>Be wise</a:t>
            </a:r>
          </a:p>
        </p:txBody>
      </p:sp>
      <p:sp>
        <p:nvSpPr>
          <p:cNvPr id="17" name="Left-Right-Up Arrow 16"/>
          <p:cNvSpPr/>
          <p:nvPr/>
        </p:nvSpPr>
        <p:spPr>
          <a:xfrm rot="16200000">
            <a:off x="9507585" y="2812223"/>
            <a:ext cx="1715523" cy="3171048"/>
          </a:xfrm>
          <a:prstGeom prst="leftRightUp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18" name="TextBox 17"/>
          <p:cNvSpPr txBox="1"/>
          <p:nvPr/>
        </p:nvSpPr>
        <p:spPr>
          <a:xfrm>
            <a:off x="8839200" y="4157060"/>
            <a:ext cx="3052292" cy="523220"/>
          </a:xfrm>
          <a:prstGeom prst="rect">
            <a:avLst/>
          </a:prstGeom>
          <a:noFill/>
        </p:spPr>
        <p:txBody>
          <a:bodyPr wrap="square" rtlCol="0">
            <a:spAutoFit/>
          </a:bodyPr>
          <a:lstStyle/>
          <a:p>
            <a:r>
              <a:rPr lang="en-US" sz="2800" dirty="0" smtClean="0"/>
              <a:t>PUT ON </a:t>
            </a:r>
            <a:r>
              <a:rPr lang="en-US" sz="2000" dirty="0" smtClean="0"/>
              <a:t>(Raised col3 v1)</a:t>
            </a:r>
            <a:endParaRPr lang="en-ZA" sz="2000" dirty="0"/>
          </a:p>
        </p:txBody>
      </p:sp>
      <p:grpSp>
        <p:nvGrpSpPr>
          <p:cNvPr id="21" name="Group 20"/>
          <p:cNvGrpSpPr/>
          <p:nvPr/>
        </p:nvGrpSpPr>
        <p:grpSpPr>
          <a:xfrm>
            <a:off x="3631096" y="278296"/>
            <a:ext cx="4293704" cy="1114411"/>
            <a:chOff x="3631096" y="278296"/>
            <a:chExt cx="4293704" cy="1114411"/>
          </a:xfrm>
        </p:grpSpPr>
        <p:sp>
          <p:nvSpPr>
            <p:cNvPr id="19" name="Notched Right Arrow 18"/>
            <p:cNvSpPr/>
            <p:nvPr/>
          </p:nvSpPr>
          <p:spPr>
            <a:xfrm>
              <a:off x="3631096" y="278296"/>
              <a:ext cx="4293704" cy="1114411"/>
            </a:xfrm>
            <a:prstGeom prst="notched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20" name="TextBox 19"/>
            <p:cNvSpPr txBox="1"/>
            <p:nvPr/>
          </p:nvSpPr>
          <p:spPr>
            <a:xfrm>
              <a:off x="3935896" y="636104"/>
              <a:ext cx="3260034" cy="523220"/>
            </a:xfrm>
            <a:prstGeom prst="rect">
              <a:avLst/>
            </a:prstGeom>
            <a:noFill/>
          </p:spPr>
          <p:txBody>
            <a:bodyPr wrap="square" rtlCol="0">
              <a:spAutoFit/>
            </a:bodyPr>
            <a:lstStyle/>
            <a:p>
              <a:pPr algn="ctr"/>
              <a:r>
                <a:rPr lang="en-US" sz="2800" dirty="0" smtClean="0"/>
                <a:t>PUT OFF (Died)</a:t>
              </a:r>
              <a:endParaRPr lang="en-ZA" sz="2800" dirty="0"/>
            </a:p>
          </p:txBody>
        </p:sp>
      </p:grpSp>
    </p:spTree>
    <p:extLst>
      <p:ext uri="{BB962C8B-B14F-4D97-AF65-F5344CB8AC3E}">
        <p14:creationId xmlns:p14="http://schemas.microsoft.com/office/powerpoint/2010/main" val="2223946343"/>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nodeType="click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circle(in)">
                                      <p:cBhvr>
                                        <p:cTn id="7" dur="2000"/>
                                        <p:tgtEl>
                                          <p:spTgt spid="21"/>
                                        </p:tgtEl>
                                      </p:cBhvr>
                                    </p:animEffect>
                                  </p:childTnLst>
                                </p:cTn>
                              </p:par>
                            </p:childTnLst>
                          </p:cTn>
                        </p:par>
                      </p:childTnLst>
                    </p:cTn>
                  </p:par>
                  <p:par>
                    <p:cTn id="8" fill="hold">
                      <p:stCondLst>
                        <p:cond delay="indefinite"/>
                      </p:stCondLst>
                      <p:childTnLst>
                        <p:par>
                          <p:cTn id="9" fill="hold">
                            <p:stCondLst>
                              <p:cond delay="0"/>
                            </p:stCondLst>
                            <p:childTnLst>
                              <p:par>
                                <p:cTn id="10" presetID="6" presetClass="entr" presetSubtype="16" fill="hold" grpId="0" nodeType="clickEffect">
                                  <p:stCondLst>
                                    <p:cond delay="0"/>
                                  </p:stCondLst>
                                  <p:childTnLst>
                                    <p:set>
                                      <p:cBhvr>
                                        <p:cTn id="11" dur="1" fill="hold">
                                          <p:stCondLst>
                                            <p:cond delay="0"/>
                                          </p:stCondLst>
                                        </p:cTn>
                                        <p:tgtEl>
                                          <p:spTgt spid="17"/>
                                        </p:tgtEl>
                                        <p:attrNameLst>
                                          <p:attrName>style.visibility</p:attrName>
                                        </p:attrNameLst>
                                      </p:cBhvr>
                                      <p:to>
                                        <p:strVal val="visible"/>
                                      </p:to>
                                    </p:set>
                                    <p:animEffect transition="in" filter="circle(in)">
                                      <p:cBhvr>
                                        <p:cTn id="12" dur="2000"/>
                                        <p:tgtEl>
                                          <p:spTgt spid="17"/>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18"/>
                                        </p:tgtEl>
                                        <p:attrNameLst>
                                          <p:attrName>style.visibility</p:attrName>
                                        </p:attrNameLst>
                                      </p:cBhvr>
                                      <p:to>
                                        <p:strVal val="visible"/>
                                      </p:to>
                                    </p:set>
                                    <p:animEffect transition="in" filter="wipe(down)">
                                      <p:cBhvr>
                                        <p:cTn id="17" dur="500"/>
                                        <p:tgtEl>
                                          <p:spTgt spid="18"/>
                                        </p:tgtEl>
                                      </p:cBhvr>
                                    </p:animEffect>
                                  </p:childTnLst>
                                </p:cTn>
                              </p:par>
                            </p:childTnLst>
                          </p:cTn>
                        </p:par>
                      </p:childTnLst>
                    </p:cTn>
                  </p:par>
                  <p:par>
                    <p:cTn id="18" fill="hold">
                      <p:stCondLst>
                        <p:cond delay="indefinite"/>
                      </p:stCondLst>
                      <p:childTnLst>
                        <p:par>
                          <p:cTn id="19" fill="hold">
                            <p:stCondLst>
                              <p:cond delay="0"/>
                            </p:stCondLst>
                            <p:childTnLst>
                              <p:par>
                                <p:cTn id="20" presetID="2" presetClass="entr" presetSubtype="4" fill="hold" grpId="0" nodeType="clickEffect">
                                  <p:stCondLst>
                                    <p:cond delay="0"/>
                                  </p:stCondLst>
                                  <p:childTnLst>
                                    <p:set>
                                      <p:cBhvr>
                                        <p:cTn id="21" dur="1" fill="hold">
                                          <p:stCondLst>
                                            <p:cond delay="0"/>
                                          </p:stCondLst>
                                        </p:cTn>
                                        <p:tgtEl>
                                          <p:spTgt spid="3"/>
                                        </p:tgtEl>
                                        <p:attrNameLst>
                                          <p:attrName>style.visibility</p:attrName>
                                        </p:attrNameLst>
                                      </p:cBhvr>
                                      <p:to>
                                        <p:strVal val="visible"/>
                                      </p:to>
                                    </p:set>
                                    <p:anim calcmode="lin" valueType="num">
                                      <p:cBhvr additive="base">
                                        <p:cTn id="22" dur="500" fill="hold"/>
                                        <p:tgtEl>
                                          <p:spTgt spid="3"/>
                                        </p:tgtEl>
                                        <p:attrNameLst>
                                          <p:attrName>ppt_x</p:attrName>
                                        </p:attrNameLst>
                                      </p:cBhvr>
                                      <p:tavLst>
                                        <p:tav tm="0">
                                          <p:val>
                                            <p:strVal val="#ppt_x"/>
                                          </p:val>
                                        </p:tav>
                                        <p:tav tm="100000">
                                          <p:val>
                                            <p:strVal val="#ppt_x"/>
                                          </p:val>
                                        </p:tav>
                                      </p:tavLst>
                                    </p:anim>
                                    <p:anim calcmode="lin" valueType="num">
                                      <p:cBhvr additive="base">
                                        <p:cTn id="23" dur="5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2" presetClass="entr" presetSubtype="4" fill="hold" grpId="0" nodeType="clickEffect">
                                  <p:stCondLst>
                                    <p:cond delay="0"/>
                                  </p:stCondLst>
                                  <p:childTnLst>
                                    <p:set>
                                      <p:cBhvr>
                                        <p:cTn id="27" dur="1" fill="hold">
                                          <p:stCondLst>
                                            <p:cond delay="0"/>
                                          </p:stCondLst>
                                        </p:cTn>
                                        <p:tgtEl>
                                          <p:spTgt spid="4"/>
                                        </p:tgtEl>
                                        <p:attrNameLst>
                                          <p:attrName>style.visibility</p:attrName>
                                        </p:attrNameLst>
                                      </p:cBhvr>
                                      <p:to>
                                        <p:strVal val="visible"/>
                                      </p:to>
                                    </p:set>
                                    <p:anim calcmode="lin" valueType="num">
                                      <p:cBhvr additive="base">
                                        <p:cTn id="28" dur="500" fill="hold"/>
                                        <p:tgtEl>
                                          <p:spTgt spid="4"/>
                                        </p:tgtEl>
                                        <p:attrNameLst>
                                          <p:attrName>ppt_x</p:attrName>
                                        </p:attrNameLst>
                                      </p:cBhvr>
                                      <p:tavLst>
                                        <p:tav tm="0">
                                          <p:val>
                                            <p:strVal val="#ppt_x"/>
                                          </p:val>
                                        </p:tav>
                                        <p:tav tm="100000">
                                          <p:val>
                                            <p:strVal val="#ppt_x"/>
                                          </p:val>
                                        </p:tav>
                                      </p:tavLst>
                                    </p:anim>
                                    <p:anim calcmode="lin" valueType="num">
                                      <p:cBhvr additive="base">
                                        <p:cTn id="29"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30" fill="hold">
                      <p:stCondLst>
                        <p:cond delay="indefinite"/>
                      </p:stCondLst>
                      <p:childTnLst>
                        <p:par>
                          <p:cTn id="31" fill="hold">
                            <p:stCondLst>
                              <p:cond delay="0"/>
                            </p:stCondLst>
                            <p:childTnLst>
                              <p:par>
                                <p:cTn id="32" presetID="2" presetClass="entr" presetSubtype="4" fill="hold" grpId="0" nodeType="clickEffect">
                                  <p:stCondLst>
                                    <p:cond delay="0"/>
                                  </p:stCondLst>
                                  <p:childTnLst>
                                    <p:set>
                                      <p:cBhvr>
                                        <p:cTn id="33" dur="1" fill="hold">
                                          <p:stCondLst>
                                            <p:cond delay="0"/>
                                          </p:stCondLst>
                                        </p:cTn>
                                        <p:tgtEl>
                                          <p:spTgt spid="5"/>
                                        </p:tgtEl>
                                        <p:attrNameLst>
                                          <p:attrName>style.visibility</p:attrName>
                                        </p:attrNameLst>
                                      </p:cBhvr>
                                      <p:to>
                                        <p:strVal val="visible"/>
                                      </p:to>
                                    </p:set>
                                    <p:anim calcmode="lin" valueType="num">
                                      <p:cBhvr additive="base">
                                        <p:cTn id="34" dur="500" fill="hold"/>
                                        <p:tgtEl>
                                          <p:spTgt spid="5"/>
                                        </p:tgtEl>
                                        <p:attrNameLst>
                                          <p:attrName>ppt_x</p:attrName>
                                        </p:attrNameLst>
                                      </p:cBhvr>
                                      <p:tavLst>
                                        <p:tav tm="0">
                                          <p:val>
                                            <p:strVal val="#ppt_x"/>
                                          </p:val>
                                        </p:tav>
                                        <p:tav tm="100000">
                                          <p:val>
                                            <p:strVal val="#ppt_x"/>
                                          </p:val>
                                        </p:tav>
                                      </p:tavLst>
                                    </p:anim>
                                    <p:anim calcmode="lin" valueType="num">
                                      <p:cBhvr additive="base">
                                        <p:cTn id="35"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36" fill="hold">
                      <p:stCondLst>
                        <p:cond delay="indefinite"/>
                      </p:stCondLst>
                      <p:childTnLst>
                        <p:par>
                          <p:cTn id="37" fill="hold">
                            <p:stCondLst>
                              <p:cond delay="0"/>
                            </p:stCondLst>
                            <p:childTnLst>
                              <p:par>
                                <p:cTn id="38" presetID="2" presetClass="entr" presetSubtype="4" fill="hold" grpId="0" nodeType="clickEffect">
                                  <p:stCondLst>
                                    <p:cond delay="0"/>
                                  </p:stCondLst>
                                  <p:childTnLst>
                                    <p:set>
                                      <p:cBhvr>
                                        <p:cTn id="39" dur="1" fill="hold">
                                          <p:stCondLst>
                                            <p:cond delay="0"/>
                                          </p:stCondLst>
                                        </p:cTn>
                                        <p:tgtEl>
                                          <p:spTgt spid="6"/>
                                        </p:tgtEl>
                                        <p:attrNameLst>
                                          <p:attrName>style.visibility</p:attrName>
                                        </p:attrNameLst>
                                      </p:cBhvr>
                                      <p:to>
                                        <p:strVal val="visible"/>
                                      </p:to>
                                    </p:set>
                                    <p:anim calcmode="lin" valueType="num">
                                      <p:cBhvr additive="base">
                                        <p:cTn id="40" dur="500" fill="hold"/>
                                        <p:tgtEl>
                                          <p:spTgt spid="6"/>
                                        </p:tgtEl>
                                        <p:attrNameLst>
                                          <p:attrName>ppt_x</p:attrName>
                                        </p:attrNameLst>
                                      </p:cBhvr>
                                      <p:tavLst>
                                        <p:tav tm="0">
                                          <p:val>
                                            <p:strVal val="#ppt_x"/>
                                          </p:val>
                                        </p:tav>
                                        <p:tav tm="100000">
                                          <p:val>
                                            <p:strVal val="#ppt_x"/>
                                          </p:val>
                                        </p:tav>
                                      </p:tavLst>
                                    </p:anim>
                                    <p:anim calcmode="lin" valueType="num">
                                      <p:cBhvr additive="base">
                                        <p:cTn id="41"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42" fill="hold">
                      <p:stCondLst>
                        <p:cond delay="indefinite"/>
                      </p:stCondLst>
                      <p:childTnLst>
                        <p:par>
                          <p:cTn id="43" fill="hold">
                            <p:stCondLst>
                              <p:cond delay="0"/>
                            </p:stCondLst>
                            <p:childTnLst>
                              <p:par>
                                <p:cTn id="44" presetID="2" presetClass="entr" presetSubtype="4" fill="hold" grpId="0" nodeType="clickEffect">
                                  <p:stCondLst>
                                    <p:cond delay="0"/>
                                  </p:stCondLst>
                                  <p:childTnLst>
                                    <p:set>
                                      <p:cBhvr>
                                        <p:cTn id="45" dur="1" fill="hold">
                                          <p:stCondLst>
                                            <p:cond delay="0"/>
                                          </p:stCondLst>
                                        </p:cTn>
                                        <p:tgtEl>
                                          <p:spTgt spid="7"/>
                                        </p:tgtEl>
                                        <p:attrNameLst>
                                          <p:attrName>style.visibility</p:attrName>
                                        </p:attrNameLst>
                                      </p:cBhvr>
                                      <p:to>
                                        <p:strVal val="visible"/>
                                      </p:to>
                                    </p:set>
                                    <p:anim calcmode="lin" valueType="num">
                                      <p:cBhvr additive="base">
                                        <p:cTn id="46" dur="500" fill="hold"/>
                                        <p:tgtEl>
                                          <p:spTgt spid="7"/>
                                        </p:tgtEl>
                                        <p:attrNameLst>
                                          <p:attrName>ppt_x</p:attrName>
                                        </p:attrNameLst>
                                      </p:cBhvr>
                                      <p:tavLst>
                                        <p:tav tm="0">
                                          <p:val>
                                            <p:strVal val="#ppt_x"/>
                                          </p:val>
                                        </p:tav>
                                        <p:tav tm="100000">
                                          <p:val>
                                            <p:strVal val="#ppt_x"/>
                                          </p:val>
                                        </p:tav>
                                      </p:tavLst>
                                    </p:anim>
                                    <p:anim calcmode="lin" valueType="num">
                                      <p:cBhvr additive="base">
                                        <p:cTn id="47"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48" fill="hold">
                      <p:stCondLst>
                        <p:cond delay="indefinite"/>
                      </p:stCondLst>
                      <p:childTnLst>
                        <p:par>
                          <p:cTn id="49" fill="hold">
                            <p:stCondLst>
                              <p:cond delay="0"/>
                            </p:stCondLst>
                            <p:childTnLst>
                              <p:par>
                                <p:cTn id="50" presetID="2" presetClass="entr" presetSubtype="4" fill="hold" grpId="0" nodeType="clickEffect">
                                  <p:stCondLst>
                                    <p:cond delay="0"/>
                                  </p:stCondLst>
                                  <p:childTnLst>
                                    <p:set>
                                      <p:cBhvr>
                                        <p:cTn id="51" dur="1" fill="hold">
                                          <p:stCondLst>
                                            <p:cond delay="0"/>
                                          </p:stCondLst>
                                        </p:cTn>
                                        <p:tgtEl>
                                          <p:spTgt spid="8"/>
                                        </p:tgtEl>
                                        <p:attrNameLst>
                                          <p:attrName>style.visibility</p:attrName>
                                        </p:attrNameLst>
                                      </p:cBhvr>
                                      <p:to>
                                        <p:strVal val="visible"/>
                                      </p:to>
                                    </p:set>
                                    <p:anim calcmode="lin" valueType="num">
                                      <p:cBhvr additive="base">
                                        <p:cTn id="52" dur="500" fill="hold"/>
                                        <p:tgtEl>
                                          <p:spTgt spid="8"/>
                                        </p:tgtEl>
                                        <p:attrNameLst>
                                          <p:attrName>ppt_x</p:attrName>
                                        </p:attrNameLst>
                                      </p:cBhvr>
                                      <p:tavLst>
                                        <p:tav tm="0">
                                          <p:val>
                                            <p:strVal val="#ppt_x"/>
                                          </p:val>
                                        </p:tav>
                                        <p:tav tm="100000">
                                          <p:val>
                                            <p:strVal val="#ppt_x"/>
                                          </p:val>
                                        </p:tav>
                                      </p:tavLst>
                                    </p:anim>
                                    <p:anim calcmode="lin" valueType="num">
                                      <p:cBhvr additive="base">
                                        <p:cTn id="53" dur="500" fill="hold"/>
                                        <p:tgtEl>
                                          <p:spTgt spid="8"/>
                                        </p:tgtEl>
                                        <p:attrNameLst>
                                          <p:attrName>ppt_y</p:attrName>
                                        </p:attrNameLst>
                                      </p:cBhvr>
                                      <p:tavLst>
                                        <p:tav tm="0">
                                          <p:val>
                                            <p:strVal val="1+#ppt_h/2"/>
                                          </p:val>
                                        </p:tav>
                                        <p:tav tm="100000">
                                          <p:val>
                                            <p:strVal val="#ppt_y"/>
                                          </p:val>
                                        </p:tav>
                                      </p:tavLst>
                                    </p:anim>
                                  </p:childTnLst>
                                </p:cTn>
                              </p:par>
                            </p:childTnLst>
                          </p:cTn>
                        </p:par>
                      </p:childTnLst>
                    </p:cTn>
                  </p:par>
                  <p:par>
                    <p:cTn id="54" fill="hold">
                      <p:stCondLst>
                        <p:cond delay="indefinite"/>
                      </p:stCondLst>
                      <p:childTnLst>
                        <p:par>
                          <p:cTn id="55" fill="hold">
                            <p:stCondLst>
                              <p:cond delay="0"/>
                            </p:stCondLst>
                            <p:childTnLst>
                              <p:par>
                                <p:cTn id="56" presetID="2" presetClass="entr" presetSubtype="4" fill="hold" grpId="0" nodeType="clickEffect">
                                  <p:stCondLst>
                                    <p:cond delay="0"/>
                                  </p:stCondLst>
                                  <p:childTnLst>
                                    <p:set>
                                      <p:cBhvr>
                                        <p:cTn id="57" dur="1" fill="hold">
                                          <p:stCondLst>
                                            <p:cond delay="0"/>
                                          </p:stCondLst>
                                        </p:cTn>
                                        <p:tgtEl>
                                          <p:spTgt spid="9"/>
                                        </p:tgtEl>
                                        <p:attrNameLst>
                                          <p:attrName>style.visibility</p:attrName>
                                        </p:attrNameLst>
                                      </p:cBhvr>
                                      <p:to>
                                        <p:strVal val="visible"/>
                                      </p:to>
                                    </p:set>
                                    <p:anim calcmode="lin" valueType="num">
                                      <p:cBhvr additive="base">
                                        <p:cTn id="58" dur="500" fill="hold"/>
                                        <p:tgtEl>
                                          <p:spTgt spid="9"/>
                                        </p:tgtEl>
                                        <p:attrNameLst>
                                          <p:attrName>ppt_x</p:attrName>
                                        </p:attrNameLst>
                                      </p:cBhvr>
                                      <p:tavLst>
                                        <p:tav tm="0">
                                          <p:val>
                                            <p:strVal val="#ppt_x"/>
                                          </p:val>
                                        </p:tav>
                                        <p:tav tm="100000">
                                          <p:val>
                                            <p:strVal val="#ppt_x"/>
                                          </p:val>
                                        </p:tav>
                                      </p:tavLst>
                                    </p:anim>
                                    <p:anim calcmode="lin" valueType="num">
                                      <p:cBhvr additive="base">
                                        <p:cTn id="59" dur="500" fill="hold"/>
                                        <p:tgtEl>
                                          <p:spTgt spid="9"/>
                                        </p:tgtEl>
                                        <p:attrNameLst>
                                          <p:attrName>ppt_y</p:attrName>
                                        </p:attrNameLst>
                                      </p:cBhvr>
                                      <p:tavLst>
                                        <p:tav tm="0">
                                          <p:val>
                                            <p:strVal val="1+#ppt_h/2"/>
                                          </p:val>
                                        </p:tav>
                                        <p:tav tm="100000">
                                          <p:val>
                                            <p:strVal val="#ppt_y"/>
                                          </p:val>
                                        </p:tav>
                                      </p:tavLst>
                                    </p:anim>
                                  </p:childTnLst>
                                </p:cTn>
                              </p:par>
                            </p:childTnLst>
                          </p:cTn>
                        </p:par>
                      </p:childTnLst>
                    </p:cTn>
                  </p:par>
                  <p:par>
                    <p:cTn id="60" fill="hold">
                      <p:stCondLst>
                        <p:cond delay="indefinite"/>
                      </p:stCondLst>
                      <p:childTnLst>
                        <p:par>
                          <p:cTn id="61" fill="hold">
                            <p:stCondLst>
                              <p:cond delay="0"/>
                            </p:stCondLst>
                            <p:childTnLst>
                              <p:par>
                                <p:cTn id="62" presetID="2" presetClass="entr" presetSubtype="4" fill="hold" grpId="0" nodeType="clickEffect">
                                  <p:stCondLst>
                                    <p:cond delay="0"/>
                                  </p:stCondLst>
                                  <p:childTnLst>
                                    <p:set>
                                      <p:cBhvr>
                                        <p:cTn id="63" dur="1" fill="hold">
                                          <p:stCondLst>
                                            <p:cond delay="0"/>
                                          </p:stCondLst>
                                        </p:cTn>
                                        <p:tgtEl>
                                          <p:spTgt spid="10"/>
                                        </p:tgtEl>
                                        <p:attrNameLst>
                                          <p:attrName>style.visibility</p:attrName>
                                        </p:attrNameLst>
                                      </p:cBhvr>
                                      <p:to>
                                        <p:strVal val="visible"/>
                                      </p:to>
                                    </p:set>
                                    <p:anim calcmode="lin" valueType="num">
                                      <p:cBhvr additive="base">
                                        <p:cTn id="64" dur="500" fill="hold"/>
                                        <p:tgtEl>
                                          <p:spTgt spid="10"/>
                                        </p:tgtEl>
                                        <p:attrNameLst>
                                          <p:attrName>ppt_x</p:attrName>
                                        </p:attrNameLst>
                                      </p:cBhvr>
                                      <p:tavLst>
                                        <p:tav tm="0">
                                          <p:val>
                                            <p:strVal val="#ppt_x"/>
                                          </p:val>
                                        </p:tav>
                                        <p:tav tm="100000">
                                          <p:val>
                                            <p:strVal val="#ppt_x"/>
                                          </p:val>
                                        </p:tav>
                                      </p:tavLst>
                                    </p:anim>
                                    <p:anim calcmode="lin" valueType="num">
                                      <p:cBhvr additive="base">
                                        <p:cTn id="65"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par>
                    <p:cTn id="66" fill="hold">
                      <p:stCondLst>
                        <p:cond delay="indefinite"/>
                      </p:stCondLst>
                      <p:childTnLst>
                        <p:par>
                          <p:cTn id="67" fill="hold">
                            <p:stCondLst>
                              <p:cond delay="0"/>
                            </p:stCondLst>
                            <p:childTnLst>
                              <p:par>
                                <p:cTn id="68" presetID="2" presetClass="entr" presetSubtype="4" fill="hold" grpId="0" nodeType="clickEffect">
                                  <p:stCondLst>
                                    <p:cond delay="0"/>
                                  </p:stCondLst>
                                  <p:childTnLst>
                                    <p:set>
                                      <p:cBhvr>
                                        <p:cTn id="69" dur="1" fill="hold">
                                          <p:stCondLst>
                                            <p:cond delay="0"/>
                                          </p:stCondLst>
                                        </p:cTn>
                                        <p:tgtEl>
                                          <p:spTgt spid="11"/>
                                        </p:tgtEl>
                                        <p:attrNameLst>
                                          <p:attrName>style.visibility</p:attrName>
                                        </p:attrNameLst>
                                      </p:cBhvr>
                                      <p:to>
                                        <p:strVal val="visible"/>
                                      </p:to>
                                    </p:set>
                                    <p:anim calcmode="lin" valueType="num">
                                      <p:cBhvr additive="base">
                                        <p:cTn id="70" dur="500" fill="hold"/>
                                        <p:tgtEl>
                                          <p:spTgt spid="11"/>
                                        </p:tgtEl>
                                        <p:attrNameLst>
                                          <p:attrName>ppt_x</p:attrName>
                                        </p:attrNameLst>
                                      </p:cBhvr>
                                      <p:tavLst>
                                        <p:tav tm="0">
                                          <p:val>
                                            <p:strVal val="#ppt_x"/>
                                          </p:val>
                                        </p:tav>
                                        <p:tav tm="100000">
                                          <p:val>
                                            <p:strVal val="#ppt_x"/>
                                          </p:val>
                                        </p:tav>
                                      </p:tavLst>
                                    </p:anim>
                                    <p:anim calcmode="lin" valueType="num">
                                      <p:cBhvr additive="base">
                                        <p:cTn id="71"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par>
                    <p:cTn id="72" fill="hold">
                      <p:stCondLst>
                        <p:cond delay="indefinite"/>
                      </p:stCondLst>
                      <p:childTnLst>
                        <p:par>
                          <p:cTn id="73" fill="hold">
                            <p:stCondLst>
                              <p:cond delay="0"/>
                            </p:stCondLst>
                            <p:childTnLst>
                              <p:par>
                                <p:cTn id="74" presetID="2" presetClass="entr" presetSubtype="4" fill="hold" grpId="0" nodeType="clickEffect">
                                  <p:stCondLst>
                                    <p:cond delay="0"/>
                                  </p:stCondLst>
                                  <p:childTnLst>
                                    <p:set>
                                      <p:cBhvr>
                                        <p:cTn id="75" dur="1" fill="hold">
                                          <p:stCondLst>
                                            <p:cond delay="0"/>
                                          </p:stCondLst>
                                        </p:cTn>
                                        <p:tgtEl>
                                          <p:spTgt spid="12"/>
                                        </p:tgtEl>
                                        <p:attrNameLst>
                                          <p:attrName>style.visibility</p:attrName>
                                        </p:attrNameLst>
                                      </p:cBhvr>
                                      <p:to>
                                        <p:strVal val="visible"/>
                                      </p:to>
                                    </p:set>
                                    <p:anim calcmode="lin" valueType="num">
                                      <p:cBhvr additive="base">
                                        <p:cTn id="76" dur="500" fill="hold"/>
                                        <p:tgtEl>
                                          <p:spTgt spid="12"/>
                                        </p:tgtEl>
                                        <p:attrNameLst>
                                          <p:attrName>ppt_x</p:attrName>
                                        </p:attrNameLst>
                                      </p:cBhvr>
                                      <p:tavLst>
                                        <p:tav tm="0">
                                          <p:val>
                                            <p:strVal val="#ppt_x"/>
                                          </p:val>
                                        </p:tav>
                                        <p:tav tm="100000">
                                          <p:val>
                                            <p:strVal val="#ppt_x"/>
                                          </p:val>
                                        </p:tav>
                                      </p:tavLst>
                                    </p:anim>
                                    <p:anim calcmode="lin" valueType="num">
                                      <p:cBhvr additive="base">
                                        <p:cTn id="77" dur="500" fill="hold"/>
                                        <p:tgtEl>
                                          <p:spTgt spid="12"/>
                                        </p:tgtEl>
                                        <p:attrNameLst>
                                          <p:attrName>ppt_y</p:attrName>
                                        </p:attrNameLst>
                                      </p:cBhvr>
                                      <p:tavLst>
                                        <p:tav tm="0">
                                          <p:val>
                                            <p:strVal val="1+#ppt_h/2"/>
                                          </p:val>
                                        </p:tav>
                                        <p:tav tm="100000">
                                          <p:val>
                                            <p:strVal val="#ppt_y"/>
                                          </p:val>
                                        </p:tav>
                                      </p:tavLst>
                                    </p:anim>
                                  </p:childTnLst>
                                </p:cTn>
                              </p:par>
                            </p:childTnLst>
                          </p:cTn>
                        </p:par>
                      </p:childTnLst>
                    </p:cTn>
                  </p:par>
                  <p:par>
                    <p:cTn id="78" fill="hold">
                      <p:stCondLst>
                        <p:cond delay="indefinite"/>
                      </p:stCondLst>
                      <p:childTnLst>
                        <p:par>
                          <p:cTn id="79" fill="hold">
                            <p:stCondLst>
                              <p:cond delay="0"/>
                            </p:stCondLst>
                            <p:childTnLst>
                              <p:par>
                                <p:cTn id="80" presetID="2" presetClass="entr" presetSubtype="4" fill="hold" grpId="0" nodeType="clickEffect">
                                  <p:stCondLst>
                                    <p:cond delay="0"/>
                                  </p:stCondLst>
                                  <p:childTnLst>
                                    <p:set>
                                      <p:cBhvr>
                                        <p:cTn id="81" dur="1" fill="hold">
                                          <p:stCondLst>
                                            <p:cond delay="0"/>
                                          </p:stCondLst>
                                        </p:cTn>
                                        <p:tgtEl>
                                          <p:spTgt spid="13"/>
                                        </p:tgtEl>
                                        <p:attrNameLst>
                                          <p:attrName>style.visibility</p:attrName>
                                        </p:attrNameLst>
                                      </p:cBhvr>
                                      <p:to>
                                        <p:strVal val="visible"/>
                                      </p:to>
                                    </p:set>
                                    <p:anim calcmode="lin" valueType="num">
                                      <p:cBhvr additive="base">
                                        <p:cTn id="82" dur="500" fill="hold"/>
                                        <p:tgtEl>
                                          <p:spTgt spid="13"/>
                                        </p:tgtEl>
                                        <p:attrNameLst>
                                          <p:attrName>ppt_x</p:attrName>
                                        </p:attrNameLst>
                                      </p:cBhvr>
                                      <p:tavLst>
                                        <p:tav tm="0">
                                          <p:val>
                                            <p:strVal val="#ppt_x"/>
                                          </p:val>
                                        </p:tav>
                                        <p:tav tm="100000">
                                          <p:val>
                                            <p:strVal val="#ppt_x"/>
                                          </p:val>
                                        </p:tav>
                                      </p:tavLst>
                                    </p:anim>
                                    <p:anim calcmode="lin" valueType="num">
                                      <p:cBhvr additive="base">
                                        <p:cTn id="83" dur="500" fill="hold"/>
                                        <p:tgtEl>
                                          <p:spTgt spid="1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P spid="5" grpId="0"/>
      <p:bldP spid="6" grpId="0"/>
      <p:bldP spid="7" grpId="0"/>
      <p:bldP spid="8" grpId="0"/>
      <p:bldP spid="9" grpId="0"/>
      <p:bldP spid="10" grpId="0"/>
      <p:bldP spid="11" grpId="0"/>
      <p:bldP spid="12" grpId="0"/>
      <p:bldP spid="13" grpId="0"/>
      <p:bldP spid="17" grpId="0" animBg="1"/>
      <p:bldP spid="18"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32522" y="-13791"/>
            <a:ext cx="5904411" cy="830997"/>
          </a:xfrm>
          <a:prstGeom prst="rect">
            <a:avLst/>
          </a:prstGeom>
          <a:noFill/>
        </p:spPr>
        <p:txBody>
          <a:bodyPr wrap="square" rtlCol="0">
            <a:spAutoFit/>
          </a:bodyPr>
          <a:lstStyle/>
          <a:p>
            <a:r>
              <a:rPr lang="en-US" sz="2400" b="1" dirty="0"/>
              <a:t>  </a:t>
            </a:r>
            <a:r>
              <a:rPr lang="en-US" sz="2400" b="1" dirty="0" err="1"/>
              <a:t>Eph</a:t>
            </a:r>
            <a:r>
              <a:rPr lang="en-US" sz="2400" b="1" dirty="0"/>
              <a:t> 5:18 </a:t>
            </a:r>
            <a:r>
              <a:rPr lang="en-US" sz="2400" dirty="0"/>
              <a:t>And do not get drunk with wine, for that is dissipation, but be filled with the Spirit,</a:t>
            </a:r>
            <a:endParaRPr lang="en-US" sz="2400" dirty="0">
              <a:effectLst/>
            </a:endParaRPr>
          </a:p>
        </p:txBody>
      </p:sp>
      <p:sp>
        <p:nvSpPr>
          <p:cNvPr id="3" name="TextBox 2"/>
          <p:cNvSpPr txBox="1"/>
          <p:nvPr/>
        </p:nvSpPr>
        <p:spPr>
          <a:xfrm>
            <a:off x="5904410" y="-13791"/>
            <a:ext cx="6287589" cy="830997"/>
          </a:xfrm>
          <a:prstGeom prst="rect">
            <a:avLst/>
          </a:prstGeom>
          <a:noFill/>
        </p:spPr>
        <p:txBody>
          <a:bodyPr wrap="square" rtlCol="0">
            <a:spAutoFit/>
          </a:bodyPr>
          <a:lstStyle/>
          <a:p>
            <a:r>
              <a:rPr lang="en-US" sz="2400" b="1" dirty="0"/>
              <a:t>  Col 3:16 </a:t>
            </a:r>
            <a:r>
              <a:rPr lang="en-US" sz="2400" dirty="0"/>
              <a:t>Let the word of Christ richly dwell within you, </a:t>
            </a:r>
            <a:endParaRPr lang="en-US" sz="2400" dirty="0">
              <a:effectLst/>
            </a:endParaRPr>
          </a:p>
        </p:txBody>
      </p:sp>
      <p:sp>
        <p:nvSpPr>
          <p:cNvPr id="4" name="TextBox 3"/>
          <p:cNvSpPr txBox="1"/>
          <p:nvPr/>
        </p:nvSpPr>
        <p:spPr>
          <a:xfrm>
            <a:off x="5953821" y="2259282"/>
            <a:ext cx="6188765" cy="1200329"/>
          </a:xfrm>
          <a:prstGeom prst="rect">
            <a:avLst/>
          </a:prstGeom>
          <a:noFill/>
        </p:spPr>
        <p:txBody>
          <a:bodyPr wrap="square" rtlCol="0">
            <a:spAutoFit/>
          </a:bodyPr>
          <a:lstStyle/>
          <a:p>
            <a:r>
              <a:rPr lang="en-US" sz="2400" b="1" dirty="0"/>
              <a:t>  Col 3:17 </a:t>
            </a:r>
            <a:r>
              <a:rPr lang="en-US" sz="2400" dirty="0"/>
              <a:t>Whatever you do in word or deed, </a:t>
            </a:r>
            <a:r>
              <a:rPr lang="en-US" sz="2400" i="1" dirty="0"/>
              <a:t>do </a:t>
            </a:r>
            <a:r>
              <a:rPr lang="en-US" sz="2400" dirty="0"/>
              <a:t>all in the name of the Lord Jesus, giving thanks through Him to God the Father.</a:t>
            </a:r>
            <a:endParaRPr lang="en-US" sz="2400" dirty="0">
              <a:effectLst/>
            </a:endParaRPr>
          </a:p>
        </p:txBody>
      </p:sp>
      <p:sp>
        <p:nvSpPr>
          <p:cNvPr id="5" name="TextBox 4"/>
          <p:cNvSpPr txBox="1"/>
          <p:nvPr/>
        </p:nvSpPr>
        <p:spPr>
          <a:xfrm>
            <a:off x="0" y="1095899"/>
            <a:ext cx="5904410" cy="2308324"/>
          </a:xfrm>
          <a:prstGeom prst="rect">
            <a:avLst/>
          </a:prstGeom>
          <a:noFill/>
        </p:spPr>
        <p:txBody>
          <a:bodyPr wrap="square" rtlCol="0">
            <a:spAutoFit/>
          </a:bodyPr>
          <a:lstStyle/>
          <a:p>
            <a:r>
              <a:rPr lang="en-US" sz="2400" b="1" dirty="0"/>
              <a:t>  </a:t>
            </a:r>
            <a:r>
              <a:rPr lang="en-US" sz="2400" b="1" dirty="0" err="1" smtClean="0"/>
              <a:t>Eph</a:t>
            </a:r>
            <a:r>
              <a:rPr lang="en-US" sz="2400" b="1" dirty="0" smtClean="0"/>
              <a:t> </a:t>
            </a:r>
            <a:r>
              <a:rPr lang="en-US" sz="2400" b="1" dirty="0"/>
              <a:t>5:19 </a:t>
            </a:r>
            <a:r>
              <a:rPr lang="en-US" sz="2400" dirty="0"/>
              <a:t>speaking to one another in psalms and hymns and spiritual songs, singing and making melody with your heart to the Lord;</a:t>
            </a:r>
          </a:p>
          <a:p>
            <a:r>
              <a:rPr lang="en-US" sz="2400" b="1" dirty="0"/>
              <a:t>  </a:t>
            </a:r>
            <a:r>
              <a:rPr lang="en-US" sz="2400" b="1" dirty="0" err="1"/>
              <a:t>Eph</a:t>
            </a:r>
            <a:r>
              <a:rPr lang="en-US" sz="2400" b="1" dirty="0"/>
              <a:t> 5:20 </a:t>
            </a:r>
            <a:r>
              <a:rPr lang="en-US" sz="2400" dirty="0"/>
              <a:t>always giving thanks for all things in the name of our Lord Jesus Christ to God, even the Father;</a:t>
            </a:r>
            <a:endParaRPr lang="en-US" sz="2400" dirty="0">
              <a:effectLst/>
            </a:endParaRPr>
          </a:p>
        </p:txBody>
      </p:sp>
      <p:sp>
        <p:nvSpPr>
          <p:cNvPr id="6" name="TextBox 5"/>
          <p:cNvSpPr txBox="1"/>
          <p:nvPr/>
        </p:nvSpPr>
        <p:spPr>
          <a:xfrm>
            <a:off x="5953822" y="4245428"/>
            <a:ext cx="6188764" cy="1107996"/>
          </a:xfrm>
          <a:prstGeom prst="rect">
            <a:avLst/>
          </a:prstGeom>
          <a:noFill/>
        </p:spPr>
        <p:txBody>
          <a:bodyPr wrap="square" rtlCol="0">
            <a:spAutoFit/>
          </a:bodyPr>
          <a:lstStyle/>
          <a:p>
            <a:r>
              <a:rPr lang="en-US" sz="2400" b="1" dirty="0"/>
              <a:t>  Col 3:18 </a:t>
            </a:r>
            <a:r>
              <a:rPr lang="en-US" sz="2400" dirty="0"/>
              <a:t>Wives, be subject to your husbands, as is fitting in the Lord.</a:t>
            </a:r>
          </a:p>
          <a:p>
            <a:endParaRPr lang="en-ZA" dirty="0"/>
          </a:p>
        </p:txBody>
      </p:sp>
      <p:sp>
        <p:nvSpPr>
          <p:cNvPr id="7" name="TextBox 6"/>
          <p:cNvSpPr txBox="1"/>
          <p:nvPr/>
        </p:nvSpPr>
        <p:spPr>
          <a:xfrm>
            <a:off x="-132522" y="3414432"/>
            <a:ext cx="5771889" cy="1938992"/>
          </a:xfrm>
          <a:prstGeom prst="rect">
            <a:avLst/>
          </a:prstGeom>
          <a:noFill/>
        </p:spPr>
        <p:txBody>
          <a:bodyPr wrap="square" rtlCol="0">
            <a:spAutoFit/>
          </a:bodyPr>
          <a:lstStyle/>
          <a:p>
            <a:r>
              <a:rPr lang="en-US" sz="2400" b="1" dirty="0"/>
              <a:t>  </a:t>
            </a:r>
            <a:r>
              <a:rPr lang="en-US" sz="2400" b="1" dirty="0" err="1"/>
              <a:t>Eph</a:t>
            </a:r>
            <a:r>
              <a:rPr lang="en-US" sz="2400" b="1" dirty="0"/>
              <a:t> 5:21 </a:t>
            </a:r>
            <a:r>
              <a:rPr lang="en-US" sz="2400" dirty="0"/>
              <a:t>and be subject to one another in the fear of Christ.</a:t>
            </a:r>
          </a:p>
          <a:p>
            <a:r>
              <a:rPr lang="en-US" sz="2400" b="1" dirty="0"/>
              <a:t>  </a:t>
            </a:r>
            <a:r>
              <a:rPr lang="en-US" sz="2400" b="1" dirty="0" err="1"/>
              <a:t>Eph</a:t>
            </a:r>
            <a:r>
              <a:rPr lang="en-US" sz="2400" b="1" dirty="0"/>
              <a:t> 5:22 </a:t>
            </a:r>
            <a:r>
              <a:rPr lang="en-US" sz="2400" dirty="0"/>
              <a:t>Wives, </a:t>
            </a:r>
            <a:r>
              <a:rPr lang="en-US" sz="2400" i="1" dirty="0"/>
              <a:t>be subject </a:t>
            </a:r>
            <a:r>
              <a:rPr lang="en-US" sz="2400" dirty="0"/>
              <a:t>to your own husbands, as to the Lord.</a:t>
            </a:r>
          </a:p>
          <a:p>
            <a:endParaRPr lang="en-ZA" sz="2400" dirty="0"/>
          </a:p>
        </p:txBody>
      </p:sp>
      <p:sp>
        <p:nvSpPr>
          <p:cNvPr id="8" name="TextBox 7"/>
          <p:cNvSpPr txBox="1"/>
          <p:nvPr/>
        </p:nvSpPr>
        <p:spPr>
          <a:xfrm>
            <a:off x="0" y="5065710"/>
            <a:ext cx="5705627" cy="830997"/>
          </a:xfrm>
          <a:prstGeom prst="rect">
            <a:avLst/>
          </a:prstGeom>
          <a:noFill/>
        </p:spPr>
        <p:txBody>
          <a:bodyPr wrap="square" rtlCol="0">
            <a:spAutoFit/>
          </a:bodyPr>
          <a:lstStyle/>
          <a:p>
            <a:r>
              <a:rPr lang="en-US" sz="2400" b="1" dirty="0" err="1" smtClean="0"/>
              <a:t>Eph</a:t>
            </a:r>
            <a:r>
              <a:rPr lang="en-US" sz="2400" b="1" dirty="0" smtClean="0"/>
              <a:t> 5:23-28 </a:t>
            </a:r>
            <a:r>
              <a:rPr lang="en-US" sz="2400" dirty="0" smtClean="0"/>
              <a:t>Husbands love your wives</a:t>
            </a:r>
          </a:p>
          <a:p>
            <a:r>
              <a:rPr lang="en-US" sz="2400" dirty="0" smtClean="0"/>
              <a:t>…. </a:t>
            </a:r>
            <a:r>
              <a:rPr lang="en-US" sz="2400" b="1" dirty="0" smtClean="0"/>
              <a:t>Children ,slaves , masters </a:t>
            </a:r>
            <a:endParaRPr lang="en-ZA" sz="2400" b="1" dirty="0"/>
          </a:p>
        </p:txBody>
      </p:sp>
      <p:sp>
        <p:nvSpPr>
          <p:cNvPr id="9" name="TextBox 8"/>
          <p:cNvSpPr txBox="1"/>
          <p:nvPr/>
        </p:nvSpPr>
        <p:spPr>
          <a:xfrm>
            <a:off x="6020082" y="5065710"/>
            <a:ext cx="5940569" cy="1200329"/>
          </a:xfrm>
          <a:prstGeom prst="rect">
            <a:avLst/>
          </a:prstGeom>
          <a:noFill/>
        </p:spPr>
        <p:txBody>
          <a:bodyPr wrap="square" rtlCol="0">
            <a:spAutoFit/>
          </a:bodyPr>
          <a:lstStyle/>
          <a:p>
            <a:r>
              <a:rPr lang="en-US" sz="2400" b="1" dirty="0"/>
              <a:t>  Col 3:19 </a:t>
            </a:r>
            <a:r>
              <a:rPr lang="en-US" sz="2400" dirty="0"/>
              <a:t>Husbands, love your wives and do not be embittered against them.</a:t>
            </a:r>
          </a:p>
          <a:p>
            <a:r>
              <a:rPr lang="en-US" sz="2400" b="1" dirty="0"/>
              <a:t> </a:t>
            </a:r>
            <a:r>
              <a:rPr lang="en-US" sz="2400" b="1" dirty="0" smtClean="0"/>
              <a:t>… Children , slaves , masters</a:t>
            </a:r>
            <a:endParaRPr lang="en-ZA" sz="2400" dirty="0"/>
          </a:p>
        </p:txBody>
      </p:sp>
      <p:sp>
        <p:nvSpPr>
          <p:cNvPr id="10" name="Rectangular Callout 9"/>
          <p:cNvSpPr/>
          <p:nvPr/>
        </p:nvSpPr>
        <p:spPr>
          <a:xfrm>
            <a:off x="6086344" y="817206"/>
            <a:ext cx="5761100" cy="1442076"/>
          </a:xfrm>
          <a:prstGeom prst="wedgeRectCallou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11" name="TextBox 10"/>
          <p:cNvSpPr txBox="1"/>
          <p:nvPr/>
        </p:nvSpPr>
        <p:spPr>
          <a:xfrm>
            <a:off x="6036930" y="817206"/>
            <a:ext cx="5810513" cy="1569660"/>
          </a:xfrm>
          <a:prstGeom prst="rect">
            <a:avLst/>
          </a:prstGeom>
          <a:noFill/>
        </p:spPr>
        <p:txBody>
          <a:bodyPr wrap="square" rtlCol="0">
            <a:spAutoFit/>
          </a:bodyPr>
          <a:lstStyle/>
          <a:p>
            <a:pPr lvl="1"/>
            <a:r>
              <a:rPr lang="en-US" sz="3200" dirty="0" smtClean="0"/>
              <a:t>What does it look like to put on Christ? , filled by the spirit? , sow into the eternal?</a:t>
            </a:r>
            <a:endParaRPr lang="en-ZA" sz="3200" dirty="0"/>
          </a:p>
        </p:txBody>
      </p:sp>
      <p:grpSp>
        <p:nvGrpSpPr>
          <p:cNvPr id="17" name="Group 16"/>
          <p:cNvGrpSpPr/>
          <p:nvPr/>
        </p:nvGrpSpPr>
        <p:grpSpPr>
          <a:xfrm>
            <a:off x="6020082" y="6266039"/>
            <a:ext cx="10510771" cy="591961"/>
            <a:chOff x="6020082" y="6266039"/>
            <a:chExt cx="10510771" cy="591961"/>
          </a:xfrm>
        </p:grpSpPr>
        <p:sp>
          <p:nvSpPr>
            <p:cNvPr id="12" name="Left Arrow 11"/>
            <p:cNvSpPr/>
            <p:nvPr/>
          </p:nvSpPr>
          <p:spPr>
            <a:xfrm>
              <a:off x="6020082" y="6266039"/>
              <a:ext cx="6122503" cy="591961"/>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13" name="TextBox 12"/>
            <p:cNvSpPr txBox="1"/>
            <p:nvPr/>
          </p:nvSpPr>
          <p:spPr>
            <a:xfrm>
              <a:off x="6353183" y="6266039"/>
              <a:ext cx="10177670" cy="584775"/>
            </a:xfrm>
            <a:prstGeom prst="rect">
              <a:avLst/>
            </a:prstGeom>
            <a:noFill/>
          </p:spPr>
          <p:txBody>
            <a:bodyPr wrap="square" rtlCol="0">
              <a:spAutoFit/>
            </a:bodyPr>
            <a:lstStyle/>
            <a:p>
              <a:r>
                <a:rPr lang="en-US" sz="3200" b="1" dirty="0"/>
                <a:t>Scripture interprets scripture </a:t>
              </a:r>
              <a:endParaRPr lang="en-ZA" sz="3200" dirty="0"/>
            </a:p>
          </p:txBody>
        </p:sp>
      </p:grpSp>
      <p:grpSp>
        <p:nvGrpSpPr>
          <p:cNvPr id="16" name="Group 15"/>
          <p:cNvGrpSpPr/>
          <p:nvPr/>
        </p:nvGrpSpPr>
        <p:grpSpPr>
          <a:xfrm>
            <a:off x="318052" y="5864505"/>
            <a:ext cx="4412974" cy="1140197"/>
            <a:chOff x="318052" y="5864505"/>
            <a:chExt cx="4412974" cy="1140197"/>
          </a:xfrm>
        </p:grpSpPr>
        <p:sp>
          <p:nvSpPr>
            <p:cNvPr id="14" name="Explosion 2 13"/>
            <p:cNvSpPr/>
            <p:nvPr/>
          </p:nvSpPr>
          <p:spPr>
            <a:xfrm>
              <a:off x="318052" y="5864505"/>
              <a:ext cx="4412974" cy="1140197"/>
            </a:xfrm>
            <a:prstGeom prst="irregularSeal2">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15" name="TextBox 14"/>
            <p:cNvSpPr txBox="1"/>
            <p:nvPr/>
          </p:nvSpPr>
          <p:spPr>
            <a:xfrm>
              <a:off x="1275240" y="6140689"/>
              <a:ext cx="2733543" cy="707886"/>
            </a:xfrm>
            <a:prstGeom prst="rect">
              <a:avLst/>
            </a:prstGeom>
            <a:noFill/>
          </p:spPr>
          <p:txBody>
            <a:bodyPr wrap="square" rtlCol="0">
              <a:spAutoFit/>
            </a:bodyPr>
            <a:lstStyle/>
            <a:p>
              <a:r>
                <a:rPr lang="en-US" sz="4000" dirty="0" smtClean="0"/>
                <a:t>Ephesians</a:t>
              </a:r>
              <a:endParaRPr lang="en-ZA" sz="4000" dirty="0"/>
            </a:p>
          </p:txBody>
        </p:sp>
      </p:grpSp>
    </p:spTree>
    <p:extLst>
      <p:ext uri="{BB962C8B-B14F-4D97-AF65-F5344CB8AC3E}">
        <p14:creationId xmlns:p14="http://schemas.microsoft.com/office/powerpoint/2010/main" val="32456409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6"/>
                                        </p:tgtEl>
                                        <p:attrNameLst>
                                          <p:attrName>style.visibility</p:attrName>
                                        </p:attrNameLst>
                                      </p:cBhvr>
                                      <p:to>
                                        <p:strVal val="visible"/>
                                      </p:to>
                                    </p:set>
                                    <p:anim calcmode="lin" valueType="num">
                                      <p:cBhvr additive="base">
                                        <p:cTn id="13" dur="500" fill="hold"/>
                                        <p:tgtEl>
                                          <p:spTgt spid="6"/>
                                        </p:tgtEl>
                                        <p:attrNameLst>
                                          <p:attrName>ppt_x</p:attrName>
                                        </p:attrNameLst>
                                      </p:cBhvr>
                                      <p:tavLst>
                                        <p:tav tm="0">
                                          <p:val>
                                            <p:strVal val="#ppt_x"/>
                                          </p:val>
                                        </p:tav>
                                        <p:tav tm="100000">
                                          <p:val>
                                            <p:strVal val="#ppt_x"/>
                                          </p:val>
                                        </p:tav>
                                      </p:tavLst>
                                    </p:anim>
                                    <p:anim calcmode="lin" valueType="num">
                                      <p:cBhvr additive="base">
                                        <p:cTn id="14"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9"/>
                                        </p:tgtEl>
                                        <p:attrNameLst>
                                          <p:attrName>style.visibility</p:attrName>
                                        </p:attrNameLst>
                                      </p:cBhvr>
                                      <p:to>
                                        <p:strVal val="visible"/>
                                      </p:to>
                                    </p:set>
                                    <p:anim calcmode="lin" valueType="num">
                                      <p:cBhvr additive="base">
                                        <p:cTn id="19" dur="500" fill="hold"/>
                                        <p:tgtEl>
                                          <p:spTgt spid="9"/>
                                        </p:tgtEl>
                                        <p:attrNameLst>
                                          <p:attrName>ppt_x</p:attrName>
                                        </p:attrNameLst>
                                      </p:cBhvr>
                                      <p:tavLst>
                                        <p:tav tm="0">
                                          <p:val>
                                            <p:strVal val="#ppt_x"/>
                                          </p:val>
                                        </p:tav>
                                        <p:tav tm="100000">
                                          <p:val>
                                            <p:strVal val="#ppt_x"/>
                                          </p:val>
                                        </p:tav>
                                      </p:tavLst>
                                    </p:anim>
                                    <p:anim calcmode="lin" valueType="num">
                                      <p:cBhvr additive="base">
                                        <p:cTn id="20" dur="500" fill="hold"/>
                                        <p:tgtEl>
                                          <p:spTgt spid="9"/>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17"/>
                                        </p:tgtEl>
                                        <p:attrNameLst>
                                          <p:attrName>style.visibility</p:attrName>
                                        </p:attrNameLst>
                                      </p:cBhvr>
                                      <p:to>
                                        <p:strVal val="visible"/>
                                      </p:to>
                                    </p:set>
                                    <p:anim calcmode="lin" valueType="num">
                                      <p:cBhvr additive="base">
                                        <p:cTn id="25" dur="500" fill="hold"/>
                                        <p:tgtEl>
                                          <p:spTgt spid="17"/>
                                        </p:tgtEl>
                                        <p:attrNameLst>
                                          <p:attrName>ppt_x</p:attrName>
                                        </p:attrNameLst>
                                      </p:cBhvr>
                                      <p:tavLst>
                                        <p:tav tm="0">
                                          <p:val>
                                            <p:strVal val="#ppt_x"/>
                                          </p:val>
                                        </p:tav>
                                        <p:tav tm="100000">
                                          <p:val>
                                            <p:strVal val="#ppt_x"/>
                                          </p:val>
                                        </p:tav>
                                      </p:tavLst>
                                    </p:anim>
                                    <p:anim calcmode="lin" valueType="num">
                                      <p:cBhvr additive="base">
                                        <p:cTn id="26" dur="500" fill="hold"/>
                                        <p:tgtEl>
                                          <p:spTgt spid="17"/>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16"/>
                                        </p:tgtEl>
                                        <p:attrNameLst>
                                          <p:attrName>style.visibility</p:attrName>
                                        </p:attrNameLst>
                                      </p:cBhvr>
                                      <p:to>
                                        <p:strVal val="visible"/>
                                      </p:to>
                                    </p:set>
                                    <p:anim calcmode="lin" valueType="num">
                                      <p:cBhvr additive="base">
                                        <p:cTn id="31" dur="500" fill="hold"/>
                                        <p:tgtEl>
                                          <p:spTgt spid="16"/>
                                        </p:tgtEl>
                                        <p:attrNameLst>
                                          <p:attrName>ppt_x</p:attrName>
                                        </p:attrNameLst>
                                      </p:cBhvr>
                                      <p:tavLst>
                                        <p:tav tm="0">
                                          <p:val>
                                            <p:strVal val="#ppt_x"/>
                                          </p:val>
                                        </p:tav>
                                        <p:tav tm="100000">
                                          <p:val>
                                            <p:strVal val="#ppt_x"/>
                                          </p:val>
                                        </p:tav>
                                      </p:tavLst>
                                    </p:anim>
                                    <p:anim calcmode="lin" valueType="num">
                                      <p:cBhvr additive="base">
                                        <p:cTn id="32" dur="500" fill="hold"/>
                                        <p:tgtEl>
                                          <p:spTgt spid="16"/>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5"/>
                                        </p:tgtEl>
                                        <p:attrNameLst>
                                          <p:attrName>style.visibility</p:attrName>
                                        </p:attrNameLst>
                                      </p:cBhvr>
                                      <p:to>
                                        <p:strVal val="visible"/>
                                      </p:to>
                                    </p:set>
                                    <p:anim calcmode="lin" valueType="num">
                                      <p:cBhvr additive="base">
                                        <p:cTn id="37" dur="500" fill="hold"/>
                                        <p:tgtEl>
                                          <p:spTgt spid="5"/>
                                        </p:tgtEl>
                                        <p:attrNameLst>
                                          <p:attrName>ppt_x</p:attrName>
                                        </p:attrNameLst>
                                      </p:cBhvr>
                                      <p:tavLst>
                                        <p:tav tm="0">
                                          <p:val>
                                            <p:strVal val="#ppt_x"/>
                                          </p:val>
                                        </p:tav>
                                        <p:tav tm="100000">
                                          <p:val>
                                            <p:strVal val="#ppt_x"/>
                                          </p:val>
                                        </p:tav>
                                      </p:tavLst>
                                    </p:anim>
                                    <p:anim calcmode="lin" valueType="num">
                                      <p:cBhvr additive="base">
                                        <p:cTn id="38"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grpId="0" nodeType="clickEffect">
                                  <p:stCondLst>
                                    <p:cond delay="0"/>
                                  </p:stCondLst>
                                  <p:childTnLst>
                                    <p:set>
                                      <p:cBhvr>
                                        <p:cTn id="42" dur="1" fill="hold">
                                          <p:stCondLst>
                                            <p:cond delay="0"/>
                                          </p:stCondLst>
                                        </p:cTn>
                                        <p:tgtEl>
                                          <p:spTgt spid="7"/>
                                        </p:tgtEl>
                                        <p:attrNameLst>
                                          <p:attrName>style.visibility</p:attrName>
                                        </p:attrNameLst>
                                      </p:cBhvr>
                                      <p:to>
                                        <p:strVal val="visible"/>
                                      </p:to>
                                    </p:set>
                                    <p:anim calcmode="lin" valueType="num">
                                      <p:cBhvr additive="base">
                                        <p:cTn id="43" dur="500" fill="hold"/>
                                        <p:tgtEl>
                                          <p:spTgt spid="7"/>
                                        </p:tgtEl>
                                        <p:attrNameLst>
                                          <p:attrName>ppt_x</p:attrName>
                                        </p:attrNameLst>
                                      </p:cBhvr>
                                      <p:tavLst>
                                        <p:tav tm="0">
                                          <p:val>
                                            <p:strVal val="#ppt_x"/>
                                          </p:val>
                                        </p:tav>
                                        <p:tav tm="100000">
                                          <p:val>
                                            <p:strVal val="#ppt_x"/>
                                          </p:val>
                                        </p:tav>
                                      </p:tavLst>
                                    </p:anim>
                                    <p:anim calcmode="lin" valueType="num">
                                      <p:cBhvr additive="base">
                                        <p:cTn id="44"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grpId="0" nodeType="clickEffect">
                                  <p:stCondLst>
                                    <p:cond delay="0"/>
                                  </p:stCondLst>
                                  <p:childTnLst>
                                    <p:set>
                                      <p:cBhvr>
                                        <p:cTn id="48" dur="1" fill="hold">
                                          <p:stCondLst>
                                            <p:cond delay="0"/>
                                          </p:stCondLst>
                                        </p:cTn>
                                        <p:tgtEl>
                                          <p:spTgt spid="8"/>
                                        </p:tgtEl>
                                        <p:attrNameLst>
                                          <p:attrName>style.visibility</p:attrName>
                                        </p:attrNameLst>
                                      </p:cBhvr>
                                      <p:to>
                                        <p:strVal val="visible"/>
                                      </p:to>
                                    </p:set>
                                    <p:anim calcmode="lin" valueType="num">
                                      <p:cBhvr additive="base">
                                        <p:cTn id="49" dur="500" fill="hold"/>
                                        <p:tgtEl>
                                          <p:spTgt spid="8"/>
                                        </p:tgtEl>
                                        <p:attrNameLst>
                                          <p:attrName>ppt_x</p:attrName>
                                        </p:attrNameLst>
                                      </p:cBhvr>
                                      <p:tavLst>
                                        <p:tav tm="0">
                                          <p:val>
                                            <p:strVal val="#ppt_x"/>
                                          </p:val>
                                        </p:tav>
                                        <p:tav tm="100000">
                                          <p:val>
                                            <p:strVal val="#ppt_x"/>
                                          </p:val>
                                        </p:tav>
                                      </p:tavLst>
                                    </p:anim>
                                    <p:anim calcmode="lin" valueType="num">
                                      <p:cBhvr additive="base">
                                        <p:cTn id="50" dur="500" fill="hold"/>
                                        <p:tgtEl>
                                          <p:spTgt spid="8"/>
                                        </p:tgtEl>
                                        <p:attrNameLst>
                                          <p:attrName>ppt_y</p:attrName>
                                        </p:attrNameLst>
                                      </p:cBhvr>
                                      <p:tavLst>
                                        <p:tav tm="0">
                                          <p:val>
                                            <p:strVal val="1+#ppt_h/2"/>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2" presetClass="entr" presetSubtype="4" fill="hold" grpId="0" nodeType="clickEffect">
                                  <p:stCondLst>
                                    <p:cond delay="0"/>
                                  </p:stCondLst>
                                  <p:childTnLst>
                                    <p:set>
                                      <p:cBhvr>
                                        <p:cTn id="54" dur="1" fill="hold">
                                          <p:stCondLst>
                                            <p:cond delay="0"/>
                                          </p:stCondLst>
                                        </p:cTn>
                                        <p:tgtEl>
                                          <p:spTgt spid="2"/>
                                        </p:tgtEl>
                                        <p:attrNameLst>
                                          <p:attrName>style.visibility</p:attrName>
                                        </p:attrNameLst>
                                      </p:cBhvr>
                                      <p:to>
                                        <p:strVal val="visible"/>
                                      </p:to>
                                    </p:set>
                                    <p:anim calcmode="lin" valueType="num">
                                      <p:cBhvr additive="base">
                                        <p:cTn id="55" dur="500" fill="hold"/>
                                        <p:tgtEl>
                                          <p:spTgt spid="2"/>
                                        </p:tgtEl>
                                        <p:attrNameLst>
                                          <p:attrName>ppt_x</p:attrName>
                                        </p:attrNameLst>
                                      </p:cBhvr>
                                      <p:tavLst>
                                        <p:tav tm="0">
                                          <p:val>
                                            <p:strVal val="#ppt_x"/>
                                          </p:val>
                                        </p:tav>
                                        <p:tav tm="100000">
                                          <p:val>
                                            <p:strVal val="#ppt_x"/>
                                          </p:val>
                                        </p:tav>
                                      </p:tavLst>
                                    </p:anim>
                                    <p:anim calcmode="lin" valueType="num">
                                      <p:cBhvr additive="base">
                                        <p:cTn id="56"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57" fill="hold">
                      <p:stCondLst>
                        <p:cond delay="indefinite"/>
                      </p:stCondLst>
                      <p:childTnLst>
                        <p:par>
                          <p:cTn id="58" fill="hold">
                            <p:stCondLst>
                              <p:cond delay="0"/>
                            </p:stCondLst>
                            <p:childTnLst>
                              <p:par>
                                <p:cTn id="59" presetID="2" presetClass="entr" presetSubtype="4" fill="hold" grpId="0" nodeType="clickEffect">
                                  <p:stCondLst>
                                    <p:cond delay="0"/>
                                  </p:stCondLst>
                                  <p:childTnLst>
                                    <p:set>
                                      <p:cBhvr>
                                        <p:cTn id="60" dur="1" fill="hold">
                                          <p:stCondLst>
                                            <p:cond delay="0"/>
                                          </p:stCondLst>
                                        </p:cTn>
                                        <p:tgtEl>
                                          <p:spTgt spid="3"/>
                                        </p:tgtEl>
                                        <p:attrNameLst>
                                          <p:attrName>style.visibility</p:attrName>
                                        </p:attrNameLst>
                                      </p:cBhvr>
                                      <p:to>
                                        <p:strVal val="visible"/>
                                      </p:to>
                                    </p:set>
                                    <p:anim calcmode="lin" valueType="num">
                                      <p:cBhvr additive="base">
                                        <p:cTn id="61" dur="500" fill="hold"/>
                                        <p:tgtEl>
                                          <p:spTgt spid="3"/>
                                        </p:tgtEl>
                                        <p:attrNameLst>
                                          <p:attrName>ppt_x</p:attrName>
                                        </p:attrNameLst>
                                      </p:cBhvr>
                                      <p:tavLst>
                                        <p:tav tm="0">
                                          <p:val>
                                            <p:strVal val="#ppt_x"/>
                                          </p:val>
                                        </p:tav>
                                        <p:tav tm="100000">
                                          <p:val>
                                            <p:strVal val="#ppt_x"/>
                                          </p:val>
                                        </p:tav>
                                      </p:tavLst>
                                    </p:anim>
                                    <p:anim calcmode="lin" valueType="num">
                                      <p:cBhvr additive="base">
                                        <p:cTn id="62" dur="500" fill="hold"/>
                                        <p:tgtEl>
                                          <p:spTgt spid="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4" grpId="0"/>
      <p:bldP spid="5" grpId="0"/>
      <p:bldP spid="6" grpId="0"/>
      <p:bldP spid="7" grpId="0"/>
      <p:bldP spid="8" grpId="0"/>
      <p:bldP spid="9"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1066883"/>
            <a:ext cx="12191999" cy="707886"/>
          </a:xfrm>
          <a:prstGeom prst="rect">
            <a:avLst/>
          </a:prstGeom>
          <a:noFill/>
        </p:spPr>
        <p:txBody>
          <a:bodyPr wrap="square" rtlCol="0">
            <a:spAutoFit/>
          </a:bodyPr>
          <a:lstStyle/>
          <a:p>
            <a:pPr algn="ctr"/>
            <a:r>
              <a:rPr lang="en-US" sz="4000" dirty="0"/>
              <a:t>We should be </a:t>
            </a:r>
            <a:r>
              <a:rPr lang="en-US" sz="4000" dirty="0" smtClean="0"/>
              <a:t>Christ </a:t>
            </a:r>
            <a:r>
              <a:rPr lang="en-US" sz="4000" dirty="0"/>
              <a:t>more not C</a:t>
            </a:r>
            <a:r>
              <a:rPr lang="en-US" sz="4000" dirty="0" smtClean="0"/>
              <a:t>hrist </a:t>
            </a:r>
            <a:r>
              <a:rPr lang="en-US" sz="4000" dirty="0"/>
              <a:t>less</a:t>
            </a:r>
            <a:endParaRPr lang="en-ZA" sz="4000" dirty="0"/>
          </a:p>
        </p:txBody>
      </p:sp>
      <p:sp>
        <p:nvSpPr>
          <p:cNvPr id="3" name="TextBox 2"/>
          <p:cNvSpPr txBox="1"/>
          <p:nvPr/>
        </p:nvSpPr>
        <p:spPr>
          <a:xfrm>
            <a:off x="2625635" y="143691"/>
            <a:ext cx="6139543" cy="1015663"/>
          </a:xfrm>
          <a:prstGeom prst="rect">
            <a:avLst/>
          </a:prstGeom>
          <a:noFill/>
        </p:spPr>
        <p:txBody>
          <a:bodyPr wrap="square" rtlCol="0">
            <a:spAutoFit/>
          </a:bodyPr>
          <a:lstStyle/>
          <a:p>
            <a:pPr algn="ctr"/>
            <a:r>
              <a:rPr lang="en-US" sz="6000" dirty="0" smtClean="0"/>
              <a:t>Summary </a:t>
            </a:r>
            <a:endParaRPr lang="en-ZA" sz="6000" dirty="0"/>
          </a:p>
        </p:txBody>
      </p:sp>
      <p:sp>
        <p:nvSpPr>
          <p:cNvPr id="4" name="TextBox 3"/>
          <p:cNvSpPr txBox="1"/>
          <p:nvPr/>
        </p:nvSpPr>
        <p:spPr>
          <a:xfrm>
            <a:off x="-1" y="2505929"/>
            <a:ext cx="12191999" cy="707886"/>
          </a:xfrm>
          <a:prstGeom prst="rect">
            <a:avLst/>
          </a:prstGeom>
          <a:noFill/>
        </p:spPr>
        <p:txBody>
          <a:bodyPr wrap="square" rtlCol="0">
            <a:spAutoFit/>
          </a:bodyPr>
          <a:lstStyle/>
          <a:p>
            <a:r>
              <a:rPr lang="en-US" sz="4000" dirty="0" smtClean="0"/>
              <a:t>Jesus is all you need, live in union with him .</a:t>
            </a:r>
            <a:endParaRPr lang="en-ZA" sz="4000" dirty="0"/>
          </a:p>
        </p:txBody>
      </p:sp>
      <p:sp>
        <p:nvSpPr>
          <p:cNvPr id="5" name="TextBox 4"/>
          <p:cNvSpPr txBox="1"/>
          <p:nvPr/>
        </p:nvSpPr>
        <p:spPr>
          <a:xfrm>
            <a:off x="0" y="1728603"/>
            <a:ext cx="12191999" cy="707886"/>
          </a:xfrm>
          <a:prstGeom prst="rect">
            <a:avLst/>
          </a:prstGeom>
          <a:noFill/>
        </p:spPr>
        <p:txBody>
          <a:bodyPr wrap="square" rtlCol="0">
            <a:spAutoFit/>
          </a:bodyPr>
          <a:lstStyle/>
          <a:p>
            <a:r>
              <a:rPr lang="en-US" sz="4000" dirty="0"/>
              <a:t>I</a:t>
            </a:r>
            <a:r>
              <a:rPr lang="en-US" sz="4000" dirty="0" smtClean="0"/>
              <a:t>n </a:t>
            </a:r>
            <a:r>
              <a:rPr lang="en-US" sz="4000" dirty="0"/>
              <a:t>Jesus </a:t>
            </a:r>
            <a:r>
              <a:rPr lang="en-US" sz="4000" dirty="0" smtClean="0"/>
              <a:t>you </a:t>
            </a:r>
            <a:r>
              <a:rPr lang="en-US" sz="4000" i="1" dirty="0" smtClean="0"/>
              <a:t>have already </a:t>
            </a:r>
            <a:r>
              <a:rPr lang="en-US" sz="4000" dirty="0"/>
              <a:t>experienced all God’s fullness.”</a:t>
            </a:r>
            <a:endParaRPr lang="en-ZA" sz="4000" dirty="0"/>
          </a:p>
        </p:txBody>
      </p:sp>
      <p:sp>
        <p:nvSpPr>
          <p:cNvPr id="6" name="TextBox 5"/>
          <p:cNvSpPr txBox="1"/>
          <p:nvPr/>
        </p:nvSpPr>
        <p:spPr>
          <a:xfrm>
            <a:off x="80416" y="5534561"/>
            <a:ext cx="12191998" cy="1323439"/>
          </a:xfrm>
          <a:prstGeom prst="rect">
            <a:avLst/>
          </a:prstGeom>
          <a:noFill/>
        </p:spPr>
        <p:txBody>
          <a:bodyPr wrap="square" rtlCol="0">
            <a:spAutoFit/>
          </a:bodyPr>
          <a:lstStyle/>
          <a:p>
            <a:r>
              <a:rPr lang="en-US" sz="4000" dirty="0"/>
              <a:t>We must put on the virtues of the new humanity being formed in Christ.”</a:t>
            </a:r>
            <a:endParaRPr lang="en-ZA" sz="4000" dirty="0"/>
          </a:p>
        </p:txBody>
      </p:sp>
      <p:sp>
        <p:nvSpPr>
          <p:cNvPr id="9" name="TextBox 8"/>
          <p:cNvSpPr txBox="1"/>
          <p:nvPr/>
        </p:nvSpPr>
        <p:spPr>
          <a:xfrm>
            <a:off x="80416" y="3403819"/>
            <a:ext cx="12192000" cy="1938992"/>
          </a:xfrm>
          <a:prstGeom prst="rect">
            <a:avLst/>
          </a:prstGeom>
          <a:noFill/>
        </p:spPr>
        <p:txBody>
          <a:bodyPr wrap="square" rtlCol="0">
            <a:spAutoFit/>
          </a:bodyPr>
          <a:lstStyle/>
          <a:p>
            <a:r>
              <a:rPr lang="en-US" sz="4000" dirty="0"/>
              <a:t>Colossians teaches us that we are complete in Christ, lacking nothing. Our identity and worth are found in Him alone." - Warren W. </a:t>
            </a:r>
            <a:r>
              <a:rPr lang="en-US" sz="4000" dirty="0" err="1"/>
              <a:t>Wiersbe</a:t>
            </a:r>
            <a:endParaRPr lang="en-ZA" sz="4000" dirty="0"/>
          </a:p>
        </p:txBody>
      </p:sp>
    </p:spTree>
    <p:extLst>
      <p:ext uri="{BB962C8B-B14F-4D97-AF65-F5344CB8AC3E}">
        <p14:creationId xmlns:p14="http://schemas.microsoft.com/office/powerpoint/2010/main" val="35933071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5"/>
                                        </p:tgtEl>
                                        <p:attrNameLst>
                                          <p:attrName>style.visibility</p:attrName>
                                        </p:attrNameLst>
                                      </p:cBhvr>
                                      <p:to>
                                        <p:strVal val="visible"/>
                                      </p:to>
                                    </p:set>
                                    <p:anim calcmode="lin" valueType="num">
                                      <p:cBhvr additive="base">
                                        <p:cTn id="13" dur="500" fill="hold"/>
                                        <p:tgtEl>
                                          <p:spTgt spid="5"/>
                                        </p:tgtEl>
                                        <p:attrNameLst>
                                          <p:attrName>ppt_x</p:attrName>
                                        </p:attrNameLst>
                                      </p:cBhvr>
                                      <p:tavLst>
                                        <p:tav tm="0">
                                          <p:val>
                                            <p:strVal val="#ppt_x"/>
                                          </p:val>
                                        </p:tav>
                                        <p:tav tm="100000">
                                          <p:val>
                                            <p:strVal val="#ppt_x"/>
                                          </p:val>
                                        </p:tav>
                                      </p:tavLst>
                                    </p:anim>
                                    <p:anim calcmode="lin" valueType="num">
                                      <p:cBhvr additive="base">
                                        <p:cTn id="14"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4"/>
                                        </p:tgtEl>
                                        <p:attrNameLst>
                                          <p:attrName>style.visibility</p:attrName>
                                        </p:attrNameLst>
                                      </p:cBhvr>
                                      <p:to>
                                        <p:strVal val="visible"/>
                                      </p:to>
                                    </p:set>
                                    <p:anim calcmode="lin" valueType="num">
                                      <p:cBhvr additive="base">
                                        <p:cTn id="19" dur="500" fill="hold"/>
                                        <p:tgtEl>
                                          <p:spTgt spid="4"/>
                                        </p:tgtEl>
                                        <p:attrNameLst>
                                          <p:attrName>ppt_x</p:attrName>
                                        </p:attrNameLst>
                                      </p:cBhvr>
                                      <p:tavLst>
                                        <p:tav tm="0">
                                          <p:val>
                                            <p:strVal val="#ppt_x"/>
                                          </p:val>
                                        </p:tav>
                                        <p:tav tm="100000">
                                          <p:val>
                                            <p:strVal val="#ppt_x"/>
                                          </p:val>
                                        </p:tav>
                                      </p:tavLst>
                                    </p:anim>
                                    <p:anim calcmode="lin" valueType="num">
                                      <p:cBhvr additive="base">
                                        <p:cTn id="20"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9"/>
                                        </p:tgtEl>
                                        <p:attrNameLst>
                                          <p:attrName>style.visibility</p:attrName>
                                        </p:attrNameLst>
                                      </p:cBhvr>
                                      <p:to>
                                        <p:strVal val="visible"/>
                                      </p:to>
                                    </p:set>
                                    <p:anim calcmode="lin" valueType="num">
                                      <p:cBhvr additive="base">
                                        <p:cTn id="25" dur="500" fill="hold"/>
                                        <p:tgtEl>
                                          <p:spTgt spid="9"/>
                                        </p:tgtEl>
                                        <p:attrNameLst>
                                          <p:attrName>ppt_x</p:attrName>
                                        </p:attrNameLst>
                                      </p:cBhvr>
                                      <p:tavLst>
                                        <p:tav tm="0">
                                          <p:val>
                                            <p:strVal val="#ppt_x"/>
                                          </p:val>
                                        </p:tav>
                                        <p:tav tm="100000">
                                          <p:val>
                                            <p:strVal val="#ppt_x"/>
                                          </p:val>
                                        </p:tav>
                                      </p:tavLst>
                                    </p:anim>
                                    <p:anim calcmode="lin" valueType="num">
                                      <p:cBhvr additive="base">
                                        <p:cTn id="26" dur="500" fill="hold"/>
                                        <p:tgtEl>
                                          <p:spTgt spid="9"/>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6"/>
                                        </p:tgtEl>
                                        <p:attrNameLst>
                                          <p:attrName>style.visibility</p:attrName>
                                        </p:attrNameLst>
                                      </p:cBhvr>
                                      <p:to>
                                        <p:strVal val="visible"/>
                                      </p:to>
                                    </p:set>
                                    <p:anim calcmode="lin" valueType="num">
                                      <p:cBhvr additive="base">
                                        <p:cTn id="31" dur="500" fill="hold"/>
                                        <p:tgtEl>
                                          <p:spTgt spid="6"/>
                                        </p:tgtEl>
                                        <p:attrNameLst>
                                          <p:attrName>ppt_x</p:attrName>
                                        </p:attrNameLst>
                                      </p:cBhvr>
                                      <p:tavLst>
                                        <p:tav tm="0">
                                          <p:val>
                                            <p:strVal val="#ppt_x"/>
                                          </p:val>
                                        </p:tav>
                                        <p:tav tm="100000">
                                          <p:val>
                                            <p:strVal val="#ppt_x"/>
                                          </p:val>
                                        </p:tav>
                                      </p:tavLst>
                                    </p:anim>
                                    <p:anim calcmode="lin" valueType="num">
                                      <p:cBhvr additive="base">
                                        <p:cTn id="32" dur="500" fill="hold"/>
                                        <p:tgtEl>
                                          <p:spTgt spid="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4" grpId="0"/>
      <p:bldP spid="5" grpId="0"/>
      <p:bldP spid="6" grpId="0"/>
      <p:bldP spid="9"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993376"/>
            <a:ext cx="12191999" cy="2062103"/>
          </a:xfrm>
          <a:prstGeom prst="rect">
            <a:avLst/>
          </a:prstGeom>
          <a:noFill/>
        </p:spPr>
        <p:txBody>
          <a:bodyPr wrap="square" rtlCol="0">
            <a:spAutoFit/>
          </a:bodyPr>
          <a:lstStyle/>
          <a:p>
            <a:r>
              <a:rPr lang="en-US" sz="3200" dirty="0" smtClean="0"/>
              <a:t>The </a:t>
            </a:r>
            <a:r>
              <a:rPr lang="en-US" sz="3200" dirty="0"/>
              <a:t>key to understanding Colossians is recognizing the supremacy and sufficiency of Christ in all aspects of the believer's life and salvation. Any attempt to diminish Christ's preeminence leads to theological error and spiritual </a:t>
            </a:r>
            <a:r>
              <a:rPr lang="en-US" sz="3200" dirty="0" err="1"/>
              <a:t>danger.“Charles</a:t>
            </a:r>
            <a:r>
              <a:rPr lang="en-US" sz="3200" dirty="0"/>
              <a:t> Hodge </a:t>
            </a:r>
            <a:endParaRPr lang="en-ZA" sz="3200" dirty="0"/>
          </a:p>
        </p:txBody>
      </p:sp>
      <p:sp>
        <p:nvSpPr>
          <p:cNvPr id="4" name="TextBox 3"/>
          <p:cNvSpPr txBox="1"/>
          <p:nvPr/>
        </p:nvSpPr>
        <p:spPr>
          <a:xfrm>
            <a:off x="0" y="3055479"/>
            <a:ext cx="12191999" cy="2062103"/>
          </a:xfrm>
          <a:prstGeom prst="rect">
            <a:avLst/>
          </a:prstGeom>
          <a:noFill/>
        </p:spPr>
        <p:txBody>
          <a:bodyPr wrap="square" rtlCol="0">
            <a:spAutoFit/>
          </a:bodyPr>
          <a:lstStyle/>
          <a:p>
            <a:r>
              <a:rPr lang="en-US" sz="3200" dirty="0"/>
              <a:t>The key theme of Colossians is the fullness and sufficiency of Christ. This emphasis challenges believers to live out their faith in Christ with confidence and assurance, knowing that they lack nothing in Him." James Dunn</a:t>
            </a:r>
            <a:endParaRPr lang="en-ZA" sz="3200" dirty="0"/>
          </a:p>
        </p:txBody>
      </p:sp>
      <p:sp>
        <p:nvSpPr>
          <p:cNvPr id="5" name="TextBox 4"/>
          <p:cNvSpPr txBox="1"/>
          <p:nvPr/>
        </p:nvSpPr>
        <p:spPr>
          <a:xfrm>
            <a:off x="1" y="4963977"/>
            <a:ext cx="12191999" cy="1569660"/>
          </a:xfrm>
          <a:prstGeom prst="rect">
            <a:avLst/>
          </a:prstGeom>
          <a:noFill/>
        </p:spPr>
        <p:txBody>
          <a:bodyPr wrap="square" rtlCol="0">
            <a:spAutoFit/>
          </a:bodyPr>
          <a:lstStyle/>
          <a:p>
            <a:r>
              <a:rPr lang="en-US" sz="3200" dirty="0"/>
              <a:t>Paul's letter to the Colossians serves as a powerful reminder that all believers are united with Christ in his death and resurrection, and as such, they are complete and lacking nothing in Him</a:t>
            </a:r>
            <a:r>
              <a:rPr lang="en-US" sz="3200" dirty="0" smtClean="0"/>
              <a:t>.“ Charles Hodge</a:t>
            </a:r>
            <a:endParaRPr lang="en-ZA" sz="3200" dirty="0"/>
          </a:p>
        </p:txBody>
      </p:sp>
      <p:sp>
        <p:nvSpPr>
          <p:cNvPr id="6" name="TextBox 5"/>
          <p:cNvSpPr txBox="1"/>
          <p:nvPr/>
        </p:nvSpPr>
        <p:spPr>
          <a:xfrm>
            <a:off x="106251" y="69763"/>
            <a:ext cx="12192000" cy="1077218"/>
          </a:xfrm>
          <a:prstGeom prst="rect">
            <a:avLst/>
          </a:prstGeom>
          <a:noFill/>
        </p:spPr>
        <p:txBody>
          <a:bodyPr wrap="square" rtlCol="0">
            <a:spAutoFit/>
          </a:bodyPr>
          <a:lstStyle/>
          <a:p>
            <a:r>
              <a:rPr lang="en-US" sz="3200" dirty="0"/>
              <a:t>Christ is not only the one who created all things but also the one in whom all things hold together." - Timothy Keller</a:t>
            </a:r>
            <a:endParaRPr lang="en-ZA" sz="3200" dirty="0"/>
          </a:p>
        </p:txBody>
      </p:sp>
    </p:spTree>
    <p:extLst>
      <p:ext uri="{BB962C8B-B14F-4D97-AF65-F5344CB8AC3E}">
        <p14:creationId xmlns:p14="http://schemas.microsoft.com/office/powerpoint/2010/main" val="18705699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ppt_x"/>
                                          </p:val>
                                        </p:tav>
                                        <p:tav tm="100000">
                                          <p:val>
                                            <p:strVal val="#ppt_x"/>
                                          </p:val>
                                        </p:tav>
                                      </p:tavLst>
                                    </p:anim>
                                    <p:anim calcmode="lin" valueType="num">
                                      <p:cBhvr additive="base">
                                        <p:cTn id="8"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gtEl>
                                        <p:attrNameLst>
                                          <p:attrName>style.visibility</p:attrName>
                                        </p:attrNameLst>
                                      </p:cBhvr>
                                      <p:to>
                                        <p:strVal val="visible"/>
                                      </p:to>
                                    </p:set>
                                    <p:anim calcmode="lin" valueType="num">
                                      <p:cBhvr additive="base">
                                        <p:cTn id="13" dur="500" fill="hold"/>
                                        <p:tgtEl>
                                          <p:spTgt spid="3"/>
                                        </p:tgtEl>
                                        <p:attrNameLst>
                                          <p:attrName>ppt_x</p:attrName>
                                        </p:attrNameLst>
                                      </p:cBhvr>
                                      <p:tavLst>
                                        <p:tav tm="0">
                                          <p:val>
                                            <p:strVal val="#ppt_x"/>
                                          </p:val>
                                        </p:tav>
                                        <p:tav tm="100000">
                                          <p:val>
                                            <p:strVal val="#ppt_x"/>
                                          </p:val>
                                        </p:tav>
                                      </p:tavLst>
                                    </p:anim>
                                    <p:anim calcmode="lin" valueType="num">
                                      <p:cBhvr additive="base">
                                        <p:cTn id="14" dur="5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4"/>
                                        </p:tgtEl>
                                        <p:attrNameLst>
                                          <p:attrName>style.visibility</p:attrName>
                                        </p:attrNameLst>
                                      </p:cBhvr>
                                      <p:to>
                                        <p:strVal val="visible"/>
                                      </p:to>
                                    </p:set>
                                    <p:anim calcmode="lin" valueType="num">
                                      <p:cBhvr additive="base">
                                        <p:cTn id="19" dur="500" fill="hold"/>
                                        <p:tgtEl>
                                          <p:spTgt spid="4"/>
                                        </p:tgtEl>
                                        <p:attrNameLst>
                                          <p:attrName>ppt_x</p:attrName>
                                        </p:attrNameLst>
                                      </p:cBhvr>
                                      <p:tavLst>
                                        <p:tav tm="0">
                                          <p:val>
                                            <p:strVal val="#ppt_x"/>
                                          </p:val>
                                        </p:tav>
                                        <p:tav tm="100000">
                                          <p:val>
                                            <p:strVal val="#ppt_x"/>
                                          </p:val>
                                        </p:tav>
                                      </p:tavLst>
                                    </p:anim>
                                    <p:anim calcmode="lin" valueType="num">
                                      <p:cBhvr additive="base">
                                        <p:cTn id="20"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5"/>
                                        </p:tgtEl>
                                        <p:attrNameLst>
                                          <p:attrName>style.visibility</p:attrName>
                                        </p:attrNameLst>
                                      </p:cBhvr>
                                      <p:to>
                                        <p:strVal val="visible"/>
                                      </p:to>
                                    </p:set>
                                    <p:anim calcmode="lin" valueType="num">
                                      <p:cBhvr additive="base">
                                        <p:cTn id="25" dur="500" fill="hold"/>
                                        <p:tgtEl>
                                          <p:spTgt spid="5"/>
                                        </p:tgtEl>
                                        <p:attrNameLst>
                                          <p:attrName>ppt_x</p:attrName>
                                        </p:attrNameLst>
                                      </p:cBhvr>
                                      <p:tavLst>
                                        <p:tav tm="0">
                                          <p:val>
                                            <p:strVal val="#ppt_x"/>
                                          </p:val>
                                        </p:tav>
                                        <p:tav tm="100000">
                                          <p:val>
                                            <p:strVal val="#ppt_x"/>
                                          </p:val>
                                        </p:tav>
                                      </p:tavLst>
                                    </p:anim>
                                    <p:anim calcmode="lin" valueType="num">
                                      <p:cBhvr additive="base">
                                        <p:cTn id="26"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P spid="5" grpId="0"/>
      <p:bldP spid="6"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4291965" y="0"/>
            <a:ext cx="8138160" cy="830997"/>
          </a:xfrm>
          <a:prstGeom prst="rect">
            <a:avLst/>
          </a:prstGeom>
          <a:noFill/>
        </p:spPr>
        <p:txBody>
          <a:bodyPr wrap="square" rtlCol="0">
            <a:spAutoFit/>
          </a:bodyPr>
          <a:lstStyle/>
          <a:p>
            <a:r>
              <a:rPr lang="en-US" sz="4800" dirty="0" smtClean="0"/>
              <a:t>Considerations</a:t>
            </a:r>
            <a:endParaRPr lang="en-ZA" sz="4800" dirty="0"/>
          </a:p>
        </p:txBody>
      </p:sp>
      <p:sp>
        <p:nvSpPr>
          <p:cNvPr id="3" name="TextBox 2"/>
          <p:cNvSpPr txBox="1"/>
          <p:nvPr/>
        </p:nvSpPr>
        <p:spPr>
          <a:xfrm>
            <a:off x="14288" y="4810447"/>
            <a:ext cx="12192000" cy="584775"/>
          </a:xfrm>
          <a:prstGeom prst="rect">
            <a:avLst/>
          </a:prstGeom>
          <a:noFill/>
        </p:spPr>
        <p:txBody>
          <a:bodyPr wrap="square" rtlCol="0">
            <a:spAutoFit/>
          </a:bodyPr>
          <a:lstStyle/>
          <a:p>
            <a:r>
              <a:rPr lang="en-US" sz="3200" dirty="0"/>
              <a:t>H</a:t>
            </a:r>
            <a:r>
              <a:rPr lang="en-US" sz="3200" dirty="0" smtClean="0"/>
              <a:t>ow </a:t>
            </a:r>
            <a:r>
              <a:rPr lang="en-US" sz="3200" dirty="0"/>
              <a:t>much time is spend with </a:t>
            </a:r>
            <a:r>
              <a:rPr lang="en-US" sz="3200" dirty="0" smtClean="0"/>
              <a:t>Jesus? </a:t>
            </a:r>
            <a:endParaRPr lang="en-ZA" sz="3200" dirty="0"/>
          </a:p>
        </p:txBody>
      </p:sp>
      <p:sp>
        <p:nvSpPr>
          <p:cNvPr id="5" name="TextBox 4"/>
          <p:cNvSpPr txBox="1"/>
          <p:nvPr/>
        </p:nvSpPr>
        <p:spPr>
          <a:xfrm>
            <a:off x="65314" y="3463925"/>
            <a:ext cx="12126686" cy="1077218"/>
          </a:xfrm>
          <a:prstGeom prst="rect">
            <a:avLst/>
          </a:prstGeom>
          <a:noFill/>
        </p:spPr>
        <p:txBody>
          <a:bodyPr wrap="square" rtlCol="0">
            <a:spAutoFit/>
          </a:bodyPr>
          <a:lstStyle/>
          <a:p>
            <a:r>
              <a:rPr lang="en-US" sz="3200" dirty="0" smtClean="0"/>
              <a:t>Is Jesus enough? or do you feel you need to fill your life with other things?</a:t>
            </a:r>
            <a:endParaRPr lang="en-ZA" sz="3200" dirty="0"/>
          </a:p>
        </p:txBody>
      </p:sp>
      <p:sp>
        <p:nvSpPr>
          <p:cNvPr id="6" name="TextBox 5"/>
          <p:cNvSpPr txBox="1"/>
          <p:nvPr/>
        </p:nvSpPr>
        <p:spPr>
          <a:xfrm>
            <a:off x="65314" y="5664527"/>
            <a:ext cx="11907611" cy="1077218"/>
          </a:xfrm>
          <a:prstGeom prst="rect">
            <a:avLst/>
          </a:prstGeom>
          <a:noFill/>
        </p:spPr>
        <p:txBody>
          <a:bodyPr wrap="square" rtlCol="0">
            <a:spAutoFit/>
          </a:bodyPr>
          <a:lstStyle/>
          <a:p>
            <a:r>
              <a:rPr lang="en-US" sz="3200" dirty="0" smtClean="0"/>
              <a:t>Are other things dominating your life ? </a:t>
            </a:r>
          </a:p>
          <a:p>
            <a:r>
              <a:rPr lang="en-US" sz="3200" dirty="0" smtClean="0"/>
              <a:t>Loved ones , sport , nature , social media?</a:t>
            </a:r>
            <a:endParaRPr lang="en-ZA" sz="3200" dirty="0"/>
          </a:p>
        </p:txBody>
      </p:sp>
      <p:sp>
        <p:nvSpPr>
          <p:cNvPr id="7" name="TextBox 6"/>
          <p:cNvSpPr txBox="1"/>
          <p:nvPr/>
        </p:nvSpPr>
        <p:spPr>
          <a:xfrm>
            <a:off x="0" y="2108123"/>
            <a:ext cx="12192000" cy="1077218"/>
          </a:xfrm>
          <a:prstGeom prst="rect">
            <a:avLst/>
          </a:prstGeom>
          <a:noFill/>
        </p:spPr>
        <p:txBody>
          <a:bodyPr wrap="square" rtlCol="0">
            <a:spAutoFit/>
          </a:bodyPr>
          <a:lstStyle/>
          <a:p>
            <a:r>
              <a:rPr lang="en-US" sz="3200" dirty="0"/>
              <a:t>Do you say </a:t>
            </a:r>
            <a:r>
              <a:rPr lang="en-US" sz="3200" dirty="0" smtClean="0"/>
              <a:t>I believe in the supremacy </a:t>
            </a:r>
            <a:r>
              <a:rPr lang="en-US" sz="3200" dirty="0"/>
              <a:t>and sufficiency </a:t>
            </a:r>
            <a:r>
              <a:rPr lang="en-US" sz="3200" dirty="0" smtClean="0"/>
              <a:t>of Christ but deny the reality of that in your life?</a:t>
            </a:r>
            <a:endParaRPr lang="en-ZA" sz="3200" dirty="0"/>
          </a:p>
        </p:txBody>
      </p:sp>
      <p:sp>
        <p:nvSpPr>
          <p:cNvPr id="8" name="TextBox 7"/>
          <p:cNvSpPr txBox="1"/>
          <p:nvPr/>
        </p:nvSpPr>
        <p:spPr>
          <a:xfrm>
            <a:off x="169817" y="784830"/>
            <a:ext cx="10822577" cy="584775"/>
          </a:xfrm>
          <a:prstGeom prst="rect">
            <a:avLst/>
          </a:prstGeom>
          <a:noFill/>
        </p:spPr>
        <p:txBody>
          <a:bodyPr wrap="square" rtlCol="0">
            <a:spAutoFit/>
          </a:bodyPr>
          <a:lstStyle/>
          <a:p>
            <a:r>
              <a:rPr lang="en-US" sz="3200" dirty="0" smtClean="0"/>
              <a:t>Col3 v11 Christ </a:t>
            </a:r>
            <a:r>
              <a:rPr lang="en-US" sz="3200" dirty="0"/>
              <a:t>is all, and in all. </a:t>
            </a:r>
            <a:r>
              <a:rPr lang="en-US" sz="3200" dirty="0" smtClean="0"/>
              <a:t>Are you living that ?</a:t>
            </a:r>
            <a:endParaRPr lang="en-ZA" sz="3200" dirty="0"/>
          </a:p>
        </p:txBody>
      </p:sp>
      <p:sp>
        <p:nvSpPr>
          <p:cNvPr id="9" name="TextBox 8"/>
          <p:cNvSpPr txBox="1"/>
          <p:nvPr/>
        </p:nvSpPr>
        <p:spPr>
          <a:xfrm>
            <a:off x="28576" y="1361783"/>
            <a:ext cx="12163424" cy="584775"/>
          </a:xfrm>
          <a:prstGeom prst="rect">
            <a:avLst/>
          </a:prstGeom>
          <a:noFill/>
        </p:spPr>
        <p:txBody>
          <a:bodyPr wrap="square" rtlCol="0">
            <a:spAutoFit/>
          </a:bodyPr>
          <a:lstStyle/>
          <a:p>
            <a:r>
              <a:rPr lang="en-US" sz="3200" dirty="0"/>
              <a:t>Live in the present </a:t>
            </a:r>
            <a:r>
              <a:rPr lang="en-US" sz="3200" dirty="0" smtClean="0"/>
              <a:t>as who you already are in Christ </a:t>
            </a:r>
            <a:endParaRPr lang="en-ZA" sz="3200" dirty="0"/>
          </a:p>
        </p:txBody>
      </p:sp>
    </p:spTree>
    <p:extLst>
      <p:ext uri="{BB962C8B-B14F-4D97-AF65-F5344CB8AC3E}">
        <p14:creationId xmlns:p14="http://schemas.microsoft.com/office/powerpoint/2010/main" val="39272013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500" fill="hold"/>
                                        <p:tgtEl>
                                          <p:spTgt spid="8"/>
                                        </p:tgtEl>
                                        <p:attrNameLst>
                                          <p:attrName>ppt_x</p:attrName>
                                        </p:attrNameLst>
                                      </p:cBhvr>
                                      <p:tavLst>
                                        <p:tav tm="0">
                                          <p:val>
                                            <p:strVal val="#ppt_x"/>
                                          </p:val>
                                        </p:tav>
                                        <p:tav tm="100000">
                                          <p:val>
                                            <p:strVal val="#ppt_x"/>
                                          </p:val>
                                        </p:tav>
                                      </p:tavLst>
                                    </p:anim>
                                    <p:anim calcmode="lin" valueType="num">
                                      <p:cBhvr additive="base">
                                        <p:cTn id="8" dur="500" fill="hold"/>
                                        <p:tgtEl>
                                          <p:spTgt spid="8"/>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9"/>
                                        </p:tgtEl>
                                        <p:attrNameLst>
                                          <p:attrName>style.visibility</p:attrName>
                                        </p:attrNameLst>
                                      </p:cBhvr>
                                      <p:to>
                                        <p:strVal val="visible"/>
                                      </p:to>
                                    </p:set>
                                    <p:anim calcmode="lin" valueType="num">
                                      <p:cBhvr additive="base">
                                        <p:cTn id="13" dur="500" fill="hold"/>
                                        <p:tgtEl>
                                          <p:spTgt spid="9"/>
                                        </p:tgtEl>
                                        <p:attrNameLst>
                                          <p:attrName>ppt_x</p:attrName>
                                        </p:attrNameLst>
                                      </p:cBhvr>
                                      <p:tavLst>
                                        <p:tav tm="0">
                                          <p:val>
                                            <p:strVal val="#ppt_x"/>
                                          </p:val>
                                        </p:tav>
                                        <p:tav tm="100000">
                                          <p:val>
                                            <p:strVal val="#ppt_x"/>
                                          </p:val>
                                        </p:tav>
                                      </p:tavLst>
                                    </p:anim>
                                    <p:anim calcmode="lin" valueType="num">
                                      <p:cBhvr additive="base">
                                        <p:cTn id="14" dur="500" fill="hold"/>
                                        <p:tgtEl>
                                          <p:spTgt spid="9"/>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7"/>
                                        </p:tgtEl>
                                        <p:attrNameLst>
                                          <p:attrName>style.visibility</p:attrName>
                                        </p:attrNameLst>
                                      </p:cBhvr>
                                      <p:to>
                                        <p:strVal val="visible"/>
                                      </p:to>
                                    </p:set>
                                    <p:anim calcmode="lin" valueType="num">
                                      <p:cBhvr additive="base">
                                        <p:cTn id="19" dur="500" fill="hold"/>
                                        <p:tgtEl>
                                          <p:spTgt spid="7"/>
                                        </p:tgtEl>
                                        <p:attrNameLst>
                                          <p:attrName>ppt_x</p:attrName>
                                        </p:attrNameLst>
                                      </p:cBhvr>
                                      <p:tavLst>
                                        <p:tav tm="0">
                                          <p:val>
                                            <p:strVal val="#ppt_x"/>
                                          </p:val>
                                        </p:tav>
                                        <p:tav tm="100000">
                                          <p:val>
                                            <p:strVal val="#ppt_x"/>
                                          </p:val>
                                        </p:tav>
                                      </p:tavLst>
                                    </p:anim>
                                    <p:anim calcmode="lin" valueType="num">
                                      <p:cBhvr additive="base">
                                        <p:cTn id="20"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5"/>
                                        </p:tgtEl>
                                        <p:attrNameLst>
                                          <p:attrName>style.visibility</p:attrName>
                                        </p:attrNameLst>
                                      </p:cBhvr>
                                      <p:to>
                                        <p:strVal val="visible"/>
                                      </p:to>
                                    </p:set>
                                    <p:anim calcmode="lin" valueType="num">
                                      <p:cBhvr additive="base">
                                        <p:cTn id="25" dur="500" fill="hold"/>
                                        <p:tgtEl>
                                          <p:spTgt spid="5"/>
                                        </p:tgtEl>
                                        <p:attrNameLst>
                                          <p:attrName>ppt_x</p:attrName>
                                        </p:attrNameLst>
                                      </p:cBhvr>
                                      <p:tavLst>
                                        <p:tav tm="0">
                                          <p:val>
                                            <p:strVal val="#ppt_x"/>
                                          </p:val>
                                        </p:tav>
                                        <p:tav tm="100000">
                                          <p:val>
                                            <p:strVal val="#ppt_x"/>
                                          </p:val>
                                        </p:tav>
                                      </p:tavLst>
                                    </p:anim>
                                    <p:anim calcmode="lin" valueType="num">
                                      <p:cBhvr additive="base">
                                        <p:cTn id="26"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3"/>
                                        </p:tgtEl>
                                        <p:attrNameLst>
                                          <p:attrName>style.visibility</p:attrName>
                                        </p:attrNameLst>
                                      </p:cBhvr>
                                      <p:to>
                                        <p:strVal val="visible"/>
                                      </p:to>
                                    </p:set>
                                    <p:anim calcmode="lin" valueType="num">
                                      <p:cBhvr additive="base">
                                        <p:cTn id="31" dur="500" fill="hold"/>
                                        <p:tgtEl>
                                          <p:spTgt spid="3"/>
                                        </p:tgtEl>
                                        <p:attrNameLst>
                                          <p:attrName>ppt_x</p:attrName>
                                        </p:attrNameLst>
                                      </p:cBhvr>
                                      <p:tavLst>
                                        <p:tav tm="0">
                                          <p:val>
                                            <p:strVal val="#ppt_x"/>
                                          </p:val>
                                        </p:tav>
                                        <p:tav tm="100000">
                                          <p:val>
                                            <p:strVal val="#ppt_x"/>
                                          </p:val>
                                        </p:tav>
                                      </p:tavLst>
                                    </p:anim>
                                    <p:anim calcmode="lin" valueType="num">
                                      <p:cBhvr additive="base">
                                        <p:cTn id="32" dur="5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6"/>
                                        </p:tgtEl>
                                        <p:attrNameLst>
                                          <p:attrName>style.visibility</p:attrName>
                                        </p:attrNameLst>
                                      </p:cBhvr>
                                      <p:to>
                                        <p:strVal val="visible"/>
                                      </p:to>
                                    </p:set>
                                    <p:anim calcmode="lin" valueType="num">
                                      <p:cBhvr additive="base">
                                        <p:cTn id="37" dur="500" fill="hold"/>
                                        <p:tgtEl>
                                          <p:spTgt spid="6"/>
                                        </p:tgtEl>
                                        <p:attrNameLst>
                                          <p:attrName>ppt_x</p:attrName>
                                        </p:attrNameLst>
                                      </p:cBhvr>
                                      <p:tavLst>
                                        <p:tav tm="0">
                                          <p:val>
                                            <p:strVal val="#ppt_x"/>
                                          </p:val>
                                        </p:tav>
                                        <p:tav tm="100000">
                                          <p:val>
                                            <p:strVal val="#ppt_x"/>
                                          </p:val>
                                        </p:tav>
                                      </p:tavLst>
                                    </p:anim>
                                    <p:anim calcmode="lin" valueType="num">
                                      <p:cBhvr additive="base">
                                        <p:cTn id="38" dur="500" fill="hold"/>
                                        <p:tgtEl>
                                          <p:spTgt spid="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5" grpId="0"/>
      <p:bldP spid="6" grpId="0"/>
      <p:bldP spid="7" grpId="0"/>
      <p:bldP spid="8" grpId="0"/>
      <p:bldP spid="9"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54546" y="2369712"/>
            <a:ext cx="10818254" cy="1200329"/>
          </a:xfrm>
          <a:prstGeom prst="rect">
            <a:avLst/>
          </a:prstGeom>
          <a:noFill/>
          <a:scene3d>
            <a:camera prst="perspectiveContrastingLeftFacing"/>
            <a:lightRig rig="threePt" dir="t"/>
          </a:scene3d>
        </p:spPr>
        <p:txBody>
          <a:bodyPr wrap="square" rtlCol="0">
            <a:spAutoFit/>
          </a:bodyPr>
          <a:lstStyle/>
          <a:p>
            <a:pPr algn="ctr"/>
            <a:r>
              <a:rPr lang="en-US" sz="7200" dirty="0" smtClean="0">
                <a:solidFill>
                  <a:prstClr val="black"/>
                </a:solidFill>
                <a:effectLst>
                  <a:glow rad="228600">
                    <a:srgbClr val="FFC000">
                      <a:satMod val="175000"/>
                      <a:alpha val="40000"/>
                    </a:srgbClr>
                  </a:glow>
                  <a:reflection blurRad="6350" stA="55000" endA="50" endPos="85000" dist="60007" dir="5400000" sy="-100000" algn="bl" rotWithShape="0"/>
                </a:effectLst>
              </a:rPr>
              <a:t>Questions and Answers</a:t>
            </a:r>
            <a:endParaRPr lang="en-ZA" sz="7200" dirty="0">
              <a:solidFill>
                <a:prstClr val="black"/>
              </a:solidFill>
              <a:effectLst>
                <a:glow rad="228600">
                  <a:srgbClr val="FFC000">
                    <a:satMod val="175000"/>
                    <a:alpha val="40000"/>
                  </a:srgbClr>
                </a:glow>
                <a:reflection blurRad="6350" stA="55000" endA="50" endPos="85000" dist="60007" dir="5400000" sy="-100000" algn="bl" rotWithShape="0"/>
              </a:effectLst>
            </a:endParaRPr>
          </a:p>
        </p:txBody>
      </p:sp>
    </p:spTree>
    <p:extLst>
      <p:ext uri="{BB962C8B-B14F-4D97-AF65-F5344CB8AC3E}">
        <p14:creationId xmlns:p14="http://schemas.microsoft.com/office/powerpoint/2010/main" val="3405169942"/>
      </p:ext>
    </p:extLst>
  </p:cSld>
  <p:clrMapOvr>
    <a:masterClrMapping/>
  </p:clrMapOvr>
  <p:timing>
    <p:tnLst>
      <p:par>
        <p:cTn id="1" dur="indefinite" restart="never" nodeType="tmRoot"/>
      </p:par>
    </p:tnLst>
  </p:timing>
</p:sld>
</file>

<file path=ppt/theme/_rels/them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rganic">
  <a:themeElements>
    <a:clrScheme name="Organic">
      <a:dk1>
        <a:sysClr val="windowText" lastClr="000000"/>
      </a:dk1>
      <a:lt1>
        <a:sysClr val="window" lastClr="FFFFFF"/>
      </a:lt1>
      <a:dk2>
        <a:srgbClr val="212121"/>
      </a:dk2>
      <a:lt2>
        <a:srgbClr val="DADADA"/>
      </a:lt2>
      <a:accent1>
        <a:srgbClr val="83992A"/>
      </a:accent1>
      <a:accent2>
        <a:srgbClr val="3C9770"/>
      </a:accent2>
      <a:accent3>
        <a:srgbClr val="44709D"/>
      </a:accent3>
      <a:accent4>
        <a:srgbClr val="A23C33"/>
      </a:accent4>
      <a:accent5>
        <a:srgbClr val="D97828"/>
      </a:accent5>
      <a:accent6>
        <a:srgbClr val="DEB340"/>
      </a:accent6>
      <a:hlink>
        <a:srgbClr val="A8BF4D"/>
      </a:hlink>
      <a:folHlink>
        <a:srgbClr val="B4CA80"/>
      </a:folHlink>
    </a:clrScheme>
    <a:fontScheme name="Organic">
      <a:majorFont>
        <a:latin typeface="Garamond"/>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Garamond"/>
        <a:ea typeface=""/>
        <a:cs typeface=""/>
        <a:font script="Jpan" typeface="ＭＳ Ｐ明朝"/>
        <a:font script="Hang" typeface="바탕"/>
        <a:font script="Hans" typeface="方正舒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rganic">
      <a:fillStyleLst>
        <a:solidFill>
          <a:schemeClr val="phClr"/>
        </a:solidFill>
        <a:gradFill rotWithShape="1">
          <a:gsLst>
            <a:gs pos="0">
              <a:schemeClr val="phClr">
                <a:tint val="60000"/>
                <a:lumMod val="110000"/>
              </a:schemeClr>
            </a:gs>
            <a:gs pos="100000">
              <a:schemeClr val="phClr">
                <a:tint val="82000"/>
              </a:schemeClr>
            </a:gs>
          </a:gsLst>
          <a:lin ang="5400000" scaled="0"/>
        </a:gradFill>
        <a:blipFill>
          <a:blip xmlns:r="http://schemas.openxmlformats.org/officeDocument/2006/relationships" r:embed="rId1">
            <a:duotone>
              <a:schemeClr val="phClr">
                <a:shade val="74000"/>
                <a:satMod val="130000"/>
                <a:lumMod val="90000"/>
              </a:schemeClr>
              <a:schemeClr val="phClr">
                <a:tint val="94000"/>
                <a:satMod val="120000"/>
                <a:lumMod val="104000"/>
              </a:schemeClr>
            </a:duotone>
          </a:blip>
          <a:tile tx="0" ty="0" sx="100000" sy="100000" flip="none" algn="tl"/>
        </a:blipFill>
      </a:fillStyleLst>
      <a:lnStyleLst>
        <a:ln w="9525"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innerShdw blurRad="25400" dist="12700" dir="13500000">
              <a:srgbClr val="000000">
                <a:alpha val="45000"/>
              </a:srgbClr>
            </a:innerShdw>
          </a:effectLst>
        </a:effectStyle>
        <a:effectStyle>
          <a:effectLst>
            <a:outerShdw blurRad="38100" dist="25400" dir="5400000" rotWithShape="0">
              <a:srgbClr val="000000">
                <a:alpha val="60000"/>
              </a:srgbClr>
            </a:outerShdw>
          </a:effectLst>
        </a:effectStyle>
      </a:effectStyleLst>
      <a:bgFillStyleLst>
        <a:solidFill>
          <a:schemeClr val="phClr"/>
        </a:solidFill>
        <a:gradFill rotWithShape="1">
          <a:gsLst>
            <a:gs pos="0">
              <a:schemeClr val="phClr">
                <a:tint val="90000"/>
                <a:lumMod val="110000"/>
              </a:schemeClr>
            </a:gs>
            <a:gs pos="100000">
              <a:schemeClr val="phClr">
                <a:shade val="88000"/>
                <a:lumMod val="98000"/>
              </a:schemeClr>
            </a:gs>
          </a:gsLst>
          <a:lin ang="5400000" scaled="0"/>
        </a:gradFill>
        <a:blipFill>
          <a:blip xmlns:r="http://schemas.openxmlformats.org/officeDocument/2006/relationships" r:embed="rId2"/>
          <a:stretch/>
        </a:blipFill>
      </a:bgFillStyleLst>
    </a:fmtScheme>
  </a:themeElements>
  <a:objectDefaults/>
  <a:extraClrSchemeLst/>
  <a:extLst>
    <a:ext uri="{05A4C25C-085E-4340-85A3-A5531E510DB2}">
      <thm15:themeFamily xmlns:thm15="http://schemas.microsoft.com/office/thememl/2012/main" name="Organic" id="{28CDC826-8792-45C0-861B-85EB3ADEDA33}" vid="{7DAC20F1-423D-49E2-BD0B-50532748BAD0}"/>
    </a:ext>
  </a:extLst>
</a:theme>
</file>

<file path=docProps/app.xml><?xml version="1.0" encoding="utf-8"?>
<Properties xmlns="http://schemas.openxmlformats.org/officeDocument/2006/extended-properties" xmlns:vt="http://schemas.openxmlformats.org/officeDocument/2006/docPropsVTypes">
  <TotalTime>2320</TotalTime>
  <Words>692</Words>
  <Application>Microsoft Office PowerPoint</Application>
  <PresentationFormat>Widescreen</PresentationFormat>
  <Paragraphs>149</Paragraphs>
  <Slides>19</Slides>
  <Notes>0</Notes>
  <HiddenSlides>0</HiddenSlides>
  <MMClips>0</MMClips>
  <ScaleCrop>false</ScaleCrop>
  <HeadingPairs>
    <vt:vector size="6" baseType="variant">
      <vt:variant>
        <vt:lpstr>Fonts Used</vt:lpstr>
      </vt:variant>
      <vt:variant>
        <vt:i4>8</vt:i4>
      </vt:variant>
      <vt:variant>
        <vt:lpstr>Theme</vt:lpstr>
      </vt:variant>
      <vt:variant>
        <vt:i4>2</vt:i4>
      </vt:variant>
      <vt:variant>
        <vt:lpstr>Slide Titles</vt:lpstr>
      </vt:variant>
      <vt:variant>
        <vt:i4>19</vt:i4>
      </vt:variant>
    </vt:vector>
  </HeadingPairs>
  <TitlesOfParts>
    <vt:vector size="29" baseType="lpstr">
      <vt:lpstr>Aptos</vt:lpstr>
      <vt:lpstr>Aptos ExtraBold</vt:lpstr>
      <vt:lpstr>Arial</vt:lpstr>
      <vt:lpstr>Arial Black</vt:lpstr>
      <vt:lpstr>Calibri</vt:lpstr>
      <vt:lpstr>Calibri Light</vt:lpstr>
      <vt:lpstr>Garamond</vt:lpstr>
      <vt:lpstr>Times New Roman</vt:lpstr>
      <vt:lpstr>Office Theme</vt:lpstr>
      <vt:lpstr>Organic</vt:lpstr>
      <vt:lpstr>Colossians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Galations</dc:title>
  <dc:creator>Lucky</dc:creator>
  <cp:lastModifiedBy>Lucky</cp:lastModifiedBy>
  <cp:revision>84</cp:revision>
  <dcterms:created xsi:type="dcterms:W3CDTF">2024-03-16T07:24:03Z</dcterms:created>
  <dcterms:modified xsi:type="dcterms:W3CDTF">2024-05-12T15:19:20Z</dcterms:modified>
</cp:coreProperties>
</file>